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7" r:id="rId3"/>
    <p:sldId id="258" r:id="rId4"/>
    <p:sldId id="259" r:id="rId5"/>
    <p:sldId id="260" r:id="rId6"/>
    <p:sldId id="261" r:id="rId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4" d="100"/>
          <a:sy n="104" d="100"/>
        </p:scale>
        <p:origin x="144"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_rels/data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51624B-192F-4404-92E2-E6653DA6AF0B}" type="doc">
      <dgm:prSet loTypeId="urn:microsoft.com/office/officeart/2008/layout/AlternatingHexagons" loCatId="list" qsTypeId="urn:microsoft.com/office/officeart/2005/8/quickstyle/simple1" qsCatId="simple" csTypeId="urn:microsoft.com/office/officeart/2005/8/colors/colorful1" csCatId="colorful" phldr="1"/>
      <dgm:spPr/>
      <dgm:t>
        <a:bodyPr/>
        <a:lstStyle/>
        <a:p>
          <a:endParaRPr lang="en-US"/>
        </a:p>
      </dgm:t>
    </dgm:pt>
    <dgm:pt modelId="{4E26BC1B-3509-4162-84C5-F21A6FCF10AD}">
      <dgm:prSet/>
      <dgm:spPr/>
      <dgm:t>
        <a:bodyPr/>
        <a:lstStyle/>
        <a:p>
          <a:r>
            <a:rPr lang="de-DE"/>
            <a:t>Smarter</a:t>
          </a:r>
          <a:endParaRPr lang="en-US"/>
        </a:p>
      </dgm:t>
    </dgm:pt>
    <dgm:pt modelId="{8428C49C-2267-46CB-975A-9043B36BCDE6}" type="parTrans" cxnId="{B86DE864-F350-4BA0-B9F4-F2BCEA670AFA}">
      <dgm:prSet/>
      <dgm:spPr/>
      <dgm:t>
        <a:bodyPr/>
        <a:lstStyle/>
        <a:p>
          <a:endParaRPr lang="en-US"/>
        </a:p>
      </dgm:t>
    </dgm:pt>
    <dgm:pt modelId="{782BFE75-E5D2-41C0-B58E-55D1F5C70874}" type="sibTrans" cxnId="{B86DE864-F350-4BA0-B9F4-F2BCEA670AFA}">
      <dgm:prSet/>
      <dgm:spPr/>
      <dgm:t>
        <a:bodyPr/>
        <a:lstStyle/>
        <a:p>
          <a:r>
            <a:rPr lang="en-US" dirty="0" err="1"/>
            <a:t>Computergestptützt</a:t>
          </a:r>
          <a:endParaRPr lang="en-US" dirty="0"/>
        </a:p>
      </dgm:t>
    </dgm:pt>
    <dgm:pt modelId="{82C6259D-2ADA-4626-B57B-C08739EAEE39}">
      <dgm:prSet/>
      <dgm:spPr/>
      <dgm:t>
        <a:bodyPr/>
        <a:lstStyle/>
        <a:p>
          <a:r>
            <a:rPr lang="de-DE"/>
            <a:t>Unabhängig vom Ort und Zeit</a:t>
          </a:r>
          <a:endParaRPr lang="en-US"/>
        </a:p>
      </dgm:t>
    </dgm:pt>
    <dgm:pt modelId="{315DB0D6-AF06-4DF9-BCDD-D84ABF55BED8}" type="parTrans" cxnId="{9BC62819-1988-4589-B667-61E4E57249BD}">
      <dgm:prSet/>
      <dgm:spPr/>
      <dgm:t>
        <a:bodyPr/>
        <a:lstStyle/>
        <a:p>
          <a:endParaRPr lang="en-US"/>
        </a:p>
      </dgm:t>
    </dgm:pt>
    <dgm:pt modelId="{DB9AF4E5-7472-47D5-A079-34FCC0FB8C3F}" type="sibTrans" cxnId="{9BC62819-1988-4589-B667-61E4E57249BD}">
      <dgm:prSet/>
      <dgm:spPr/>
      <dgm:t>
        <a:bodyPr/>
        <a:lstStyle/>
        <a:p>
          <a:r>
            <a:rPr lang="en-US" dirty="0"/>
            <a:t>KI-</a:t>
          </a:r>
          <a:r>
            <a:rPr lang="en-US" dirty="0" err="1"/>
            <a:t>unterstützt</a:t>
          </a:r>
          <a:endParaRPr lang="en-US" dirty="0"/>
        </a:p>
      </dgm:t>
    </dgm:pt>
    <dgm:pt modelId="{FAF2AFA7-C0C1-4CC2-819F-AD66A1671F8F}" type="pres">
      <dgm:prSet presAssocID="{8551624B-192F-4404-92E2-E6653DA6AF0B}" presName="Name0" presStyleCnt="0">
        <dgm:presLayoutVars>
          <dgm:chMax/>
          <dgm:chPref/>
          <dgm:dir/>
          <dgm:animLvl val="lvl"/>
        </dgm:presLayoutVars>
      </dgm:prSet>
      <dgm:spPr/>
    </dgm:pt>
    <dgm:pt modelId="{68816EB0-A587-4E4E-B5F2-20D4252DD86D}" type="pres">
      <dgm:prSet presAssocID="{4E26BC1B-3509-4162-84C5-F21A6FCF10AD}" presName="composite" presStyleCnt="0"/>
      <dgm:spPr/>
    </dgm:pt>
    <dgm:pt modelId="{4427909B-D9DE-428F-85F7-5B269FF13FC4}" type="pres">
      <dgm:prSet presAssocID="{4E26BC1B-3509-4162-84C5-F21A6FCF10AD}" presName="Parent1" presStyleLbl="node1" presStyleIdx="0" presStyleCnt="4">
        <dgm:presLayoutVars>
          <dgm:chMax val="1"/>
          <dgm:chPref val="1"/>
          <dgm:bulletEnabled val="1"/>
        </dgm:presLayoutVars>
      </dgm:prSet>
      <dgm:spPr/>
    </dgm:pt>
    <dgm:pt modelId="{C88A41A8-4C1F-4CB3-9B93-351AAB41F7CF}" type="pres">
      <dgm:prSet presAssocID="{4E26BC1B-3509-4162-84C5-F21A6FCF10AD}" presName="Childtext1" presStyleLbl="revTx" presStyleIdx="0" presStyleCnt="2">
        <dgm:presLayoutVars>
          <dgm:chMax val="0"/>
          <dgm:chPref val="0"/>
          <dgm:bulletEnabled val="1"/>
        </dgm:presLayoutVars>
      </dgm:prSet>
      <dgm:spPr/>
    </dgm:pt>
    <dgm:pt modelId="{242F40BF-A9D5-4F2E-A0AE-C783EDC265CF}" type="pres">
      <dgm:prSet presAssocID="{4E26BC1B-3509-4162-84C5-F21A6FCF10AD}" presName="BalanceSpacing" presStyleCnt="0"/>
      <dgm:spPr/>
    </dgm:pt>
    <dgm:pt modelId="{35A09EC3-E8D1-4108-84C0-C51FF54133F3}" type="pres">
      <dgm:prSet presAssocID="{4E26BC1B-3509-4162-84C5-F21A6FCF10AD}" presName="BalanceSpacing1" presStyleCnt="0"/>
      <dgm:spPr/>
    </dgm:pt>
    <dgm:pt modelId="{3BFBAB68-667B-427B-AAE5-348DB8A37B17}" type="pres">
      <dgm:prSet presAssocID="{782BFE75-E5D2-41C0-B58E-55D1F5C70874}" presName="Accent1Text" presStyleLbl="node1" presStyleIdx="1" presStyleCnt="4"/>
      <dgm:spPr/>
    </dgm:pt>
    <dgm:pt modelId="{E79C5EAB-D9DE-4FE4-909D-722E2EB94BC7}" type="pres">
      <dgm:prSet presAssocID="{782BFE75-E5D2-41C0-B58E-55D1F5C70874}" presName="spaceBetweenRectangles" presStyleCnt="0"/>
      <dgm:spPr/>
    </dgm:pt>
    <dgm:pt modelId="{6385A4ED-43F7-452D-8633-7275F85F8EFD}" type="pres">
      <dgm:prSet presAssocID="{82C6259D-2ADA-4626-B57B-C08739EAEE39}" presName="composite" presStyleCnt="0"/>
      <dgm:spPr/>
    </dgm:pt>
    <dgm:pt modelId="{BD94258E-4A42-48B4-8129-23D2037D03FA}" type="pres">
      <dgm:prSet presAssocID="{82C6259D-2ADA-4626-B57B-C08739EAEE39}" presName="Parent1" presStyleLbl="node1" presStyleIdx="2" presStyleCnt="4">
        <dgm:presLayoutVars>
          <dgm:chMax val="1"/>
          <dgm:chPref val="1"/>
          <dgm:bulletEnabled val="1"/>
        </dgm:presLayoutVars>
      </dgm:prSet>
      <dgm:spPr/>
    </dgm:pt>
    <dgm:pt modelId="{6D835489-7B64-48CD-91BD-7F964700045C}" type="pres">
      <dgm:prSet presAssocID="{82C6259D-2ADA-4626-B57B-C08739EAEE39}" presName="Childtext1" presStyleLbl="revTx" presStyleIdx="1" presStyleCnt="2">
        <dgm:presLayoutVars>
          <dgm:chMax val="0"/>
          <dgm:chPref val="0"/>
          <dgm:bulletEnabled val="1"/>
        </dgm:presLayoutVars>
      </dgm:prSet>
      <dgm:spPr/>
    </dgm:pt>
    <dgm:pt modelId="{7BCF6F19-25A2-48AE-98EB-9CE76A3E3F14}" type="pres">
      <dgm:prSet presAssocID="{82C6259D-2ADA-4626-B57B-C08739EAEE39}" presName="BalanceSpacing" presStyleCnt="0"/>
      <dgm:spPr/>
    </dgm:pt>
    <dgm:pt modelId="{2DB39021-B4B7-4FCD-80E1-99C691908FDA}" type="pres">
      <dgm:prSet presAssocID="{82C6259D-2ADA-4626-B57B-C08739EAEE39}" presName="BalanceSpacing1" presStyleCnt="0"/>
      <dgm:spPr/>
    </dgm:pt>
    <dgm:pt modelId="{28C64E8E-6752-49D4-84E4-5EFB70E8EA2D}" type="pres">
      <dgm:prSet presAssocID="{DB9AF4E5-7472-47D5-A079-34FCC0FB8C3F}" presName="Accent1Text" presStyleLbl="node1" presStyleIdx="3" presStyleCnt="4"/>
      <dgm:spPr/>
    </dgm:pt>
  </dgm:ptLst>
  <dgm:cxnLst>
    <dgm:cxn modelId="{9BC62819-1988-4589-B667-61E4E57249BD}" srcId="{8551624B-192F-4404-92E2-E6653DA6AF0B}" destId="{82C6259D-2ADA-4626-B57B-C08739EAEE39}" srcOrd="1" destOrd="0" parTransId="{315DB0D6-AF06-4DF9-BCDD-D84ABF55BED8}" sibTransId="{DB9AF4E5-7472-47D5-A079-34FCC0FB8C3F}"/>
    <dgm:cxn modelId="{B86DE864-F350-4BA0-B9F4-F2BCEA670AFA}" srcId="{8551624B-192F-4404-92E2-E6653DA6AF0B}" destId="{4E26BC1B-3509-4162-84C5-F21A6FCF10AD}" srcOrd="0" destOrd="0" parTransId="{8428C49C-2267-46CB-975A-9043B36BCDE6}" sibTransId="{782BFE75-E5D2-41C0-B58E-55D1F5C70874}"/>
    <dgm:cxn modelId="{C3D31569-68EA-46C6-B730-223FD195A472}" type="presOf" srcId="{4E26BC1B-3509-4162-84C5-F21A6FCF10AD}" destId="{4427909B-D9DE-428F-85F7-5B269FF13FC4}" srcOrd="0" destOrd="0" presId="urn:microsoft.com/office/officeart/2008/layout/AlternatingHexagons"/>
    <dgm:cxn modelId="{6BAA4889-B496-424F-9A56-3D9364F1DE38}" type="presOf" srcId="{82C6259D-2ADA-4626-B57B-C08739EAEE39}" destId="{BD94258E-4A42-48B4-8129-23D2037D03FA}" srcOrd="0" destOrd="0" presId="urn:microsoft.com/office/officeart/2008/layout/AlternatingHexagons"/>
    <dgm:cxn modelId="{07AA96AA-8F5F-48FE-BE18-EB7737358779}" type="presOf" srcId="{8551624B-192F-4404-92E2-E6653DA6AF0B}" destId="{FAF2AFA7-C0C1-4CC2-819F-AD66A1671F8F}" srcOrd="0" destOrd="0" presId="urn:microsoft.com/office/officeart/2008/layout/AlternatingHexagons"/>
    <dgm:cxn modelId="{861841CD-7EB6-4A7C-80D0-0661DDE17646}" type="presOf" srcId="{DB9AF4E5-7472-47D5-A079-34FCC0FB8C3F}" destId="{28C64E8E-6752-49D4-84E4-5EFB70E8EA2D}" srcOrd="0" destOrd="0" presId="urn:microsoft.com/office/officeart/2008/layout/AlternatingHexagons"/>
    <dgm:cxn modelId="{C0C41FFB-7505-470D-9DC5-362A94FE3EE4}" type="presOf" srcId="{782BFE75-E5D2-41C0-B58E-55D1F5C70874}" destId="{3BFBAB68-667B-427B-AAE5-348DB8A37B17}" srcOrd="0" destOrd="0" presId="urn:microsoft.com/office/officeart/2008/layout/AlternatingHexagons"/>
    <dgm:cxn modelId="{F60FAF62-9018-44C7-AA89-9B45BD59D859}" type="presParOf" srcId="{FAF2AFA7-C0C1-4CC2-819F-AD66A1671F8F}" destId="{68816EB0-A587-4E4E-B5F2-20D4252DD86D}" srcOrd="0" destOrd="0" presId="urn:microsoft.com/office/officeart/2008/layout/AlternatingHexagons"/>
    <dgm:cxn modelId="{3AAF6E46-BA80-4F8E-970F-449EC067B1B4}" type="presParOf" srcId="{68816EB0-A587-4E4E-B5F2-20D4252DD86D}" destId="{4427909B-D9DE-428F-85F7-5B269FF13FC4}" srcOrd="0" destOrd="0" presId="urn:microsoft.com/office/officeart/2008/layout/AlternatingHexagons"/>
    <dgm:cxn modelId="{EBA6746C-5390-4A48-9883-3CBE9DD7A911}" type="presParOf" srcId="{68816EB0-A587-4E4E-B5F2-20D4252DD86D}" destId="{C88A41A8-4C1F-4CB3-9B93-351AAB41F7CF}" srcOrd="1" destOrd="0" presId="urn:microsoft.com/office/officeart/2008/layout/AlternatingHexagons"/>
    <dgm:cxn modelId="{D63AD6DC-173A-4F53-9B7D-05D4BF77FA93}" type="presParOf" srcId="{68816EB0-A587-4E4E-B5F2-20D4252DD86D}" destId="{242F40BF-A9D5-4F2E-A0AE-C783EDC265CF}" srcOrd="2" destOrd="0" presId="urn:microsoft.com/office/officeart/2008/layout/AlternatingHexagons"/>
    <dgm:cxn modelId="{C8A9A0F6-AEAF-4628-B892-E359400EBBC3}" type="presParOf" srcId="{68816EB0-A587-4E4E-B5F2-20D4252DD86D}" destId="{35A09EC3-E8D1-4108-84C0-C51FF54133F3}" srcOrd="3" destOrd="0" presId="urn:microsoft.com/office/officeart/2008/layout/AlternatingHexagons"/>
    <dgm:cxn modelId="{F1463218-D943-4497-A713-9EBD52847D99}" type="presParOf" srcId="{68816EB0-A587-4E4E-B5F2-20D4252DD86D}" destId="{3BFBAB68-667B-427B-AAE5-348DB8A37B17}" srcOrd="4" destOrd="0" presId="urn:microsoft.com/office/officeart/2008/layout/AlternatingHexagons"/>
    <dgm:cxn modelId="{8D81DA00-1BD7-47AD-AC59-DF385FF70636}" type="presParOf" srcId="{FAF2AFA7-C0C1-4CC2-819F-AD66A1671F8F}" destId="{E79C5EAB-D9DE-4FE4-909D-722E2EB94BC7}" srcOrd="1" destOrd="0" presId="urn:microsoft.com/office/officeart/2008/layout/AlternatingHexagons"/>
    <dgm:cxn modelId="{DDE20D71-E9DF-4499-9472-3C9B34610C3F}" type="presParOf" srcId="{FAF2AFA7-C0C1-4CC2-819F-AD66A1671F8F}" destId="{6385A4ED-43F7-452D-8633-7275F85F8EFD}" srcOrd="2" destOrd="0" presId="urn:microsoft.com/office/officeart/2008/layout/AlternatingHexagons"/>
    <dgm:cxn modelId="{EB6FAB65-627E-4776-BBD4-D709AD260F38}" type="presParOf" srcId="{6385A4ED-43F7-452D-8633-7275F85F8EFD}" destId="{BD94258E-4A42-48B4-8129-23D2037D03FA}" srcOrd="0" destOrd="0" presId="urn:microsoft.com/office/officeart/2008/layout/AlternatingHexagons"/>
    <dgm:cxn modelId="{BB224558-E3E8-42A4-8538-4C9E227FA198}" type="presParOf" srcId="{6385A4ED-43F7-452D-8633-7275F85F8EFD}" destId="{6D835489-7B64-48CD-91BD-7F964700045C}" srcOrd="1" destOrd="0" presId="urn:microsoft.com/office/officeart/2008/layout/AlternatingHexagons"/>
    <dgm:cxn modelId="{6FDEDEDF-8F9B-457A-8BB4-FBD4B4C6B7CB}" type="presParOf" srcId="{6385A4ED-43F7-452D-8633-7275F85F8EFD}" destId="{7BCF6F19-25A2-48AE-98EB-9CE76A3E3F14}" srcOrd="2" destOrd="0" presId="urn:microsoft.com/office/officeart/2008/layout/AlternatingHexagons"/>
    <dgm:cxn modelId="{6D510842-EBBE-42FF-B9E5-EF742B3D0E1B}" type="presParOf" srcId="{6385A4ED-43F7-452D-8633-7275F85F8EFD}" destId="{2DB39021-B4B7-4FCD-80E1-99C691908FDA}" srcOrd="3" destOrd="0" presId="urn:microsoft.com/office/officeart/2008/layout/AlternatingHexagons"/>
    <dgm:cxn modelId="{3C6893DE-81D3-44C2-BA16-4AF573306A4F}" type="presParOf" srcId="{6385A4ED-43F7-452D-8633-7275F85F8EFD}" destId="{28C64E8E-6752-49D4-84E4-5EFB70E8EA2D}"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9DEA93A-97DF-4B98-91B9-7AC175BA149A}"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D49740EE-DB3A-41FF-82B4-DA5D387036B9}">
      <dgm:prSet/>
      <dgm:spPr/>
      <dgm:t>
        <a:bodyPr/>
        <a:lstStyle/>
        <a:p>
          <a:r>
            <a:rPr lang="de-DE"/>
            <a:t>Die Arbeit kommt ohne Computer nicht mehr aus.</a:t>
          </a:r>
          <a:endParaRPr lang="en-US"/>
        </a:p>
      </dgm:t>
    </dgm:pt>
    <dgm:pt modelId="{CC2DFC4E-6797-4C3F-B204-385421570275}" type="parTrans" cxnId="{9BBA0DE9-B36B-44EB-9E61-676A9CB3D644}">
      <dgm:prSet/>
      <dgm:spPr/>
      <dgm:t>
        <a:bodyPr/>
        <a:lstStyle/>
        <a:p>
          <a:endParaRPr lang="en-US"/>
        </a:p>
      </dgm:t>
    </dgm:pt>
    <dgm:pt modelId="{23DD24CC-34B8-4BE9-AB81-B2ADA81DD0C6}" type="sibTrans" cxnId="{9BBA0DE9-B36B-44EB-9E61-676A9CB3D644}">
      <dgm:prSet/>
      <dgm:spPr/>
      <dgm:t>
        <a:bodyPr/>
        <a:lstStyle/>
        <a:p>
          <a:endParaRPr lang="en-US"/>
        </a:p>
      </dgm:t>
    </dgm:pt>
    <dgm:pt modelId="{F89E71DA-7A65-46EB-9DDF-0B7688903037}">
      <dgm:prSet/>
      <dgm:spPr/>
      <dgm:t>
        <a:bodyPr/>
        <a:lstStyle/>
        <a:p>
          <a:r>
            <a:rPr lang="de-DE"/>
            <a:t>Die Computer übernehmen die Arbeit, meist braucht es den Menschen nur noch zum Kontrollieren der Maschine.</a:t>
          </a:r>
          <a:endParaRPr lang="en-US"/>
        </a:p>
      </dgm:t>
    </dgm:pt>
    <dgm:pt modelId="{B0E3557E-BC70-47E2-845F-432674CD3C61}" type="parTrans" cxnId="{52D3E5E9-1F6E-4DB5-A79D-EDF564007912}">
      <dgm:prSet/>
      <dgm:spPr/>
      <dgm:t>
        <a:bodyPr/>
        <a:lstStyle/>
        <a:p>
          <a:endParaRPr lang="en-US"/>
        </a:p>
      </dgm:t>
    </dgm:pt>
    <dgm:pt modelId="{104D32DB-2143-4689-A6A4-DB55A6BC19E4}" type="sibTrans" cxnId="{52D3E5E9-1F6E-4DB5-A79D-EDF564007912}">
      <dgm:prSet/>
      <dgm:spPr/>
      <dgm:t>
        <a:bodyPr/>
        <a:lstStyle/>
        <a:p>
          <a:endParaRPr lang="en-US"/>
        </a:p>
      </dgm:t>
    </dgm:pt>
    <dgm:pt modelId="{6A5A2D73-B67A-4B95-8E97-9EAEED564760}">
      <dgm:prSet/>
      <dgm:spPr/>
      <dgm:t>
        <a:bodyPr/>
        <a:lstStyle/>
        <a:p>
          <a:r>
            <a:rPr lang="de-DE"/>
            <a:t>Automatisierte Arbeit.</a:t>
          </a:r>
          <a:endParaRPr lang="en-US"/>
        </a:p>
      </dgm:t>
    </dgm:pt>
    <dgm:pt modelId="{D5249809-61AA-4FED-9AF7-12E6E324823E}" type="parTrans" cxnId="{0523700A-ED76-439E-BE9A-5D13459262BE}">
      <dgm:prSet/>
      <dgm:spPr/>
      <dgm:t>
        <a:bodyPr/>
        <a:lstStyle/>
        <a:p>
          <a:endParaRPr lang="en-US"/>
        </a:p>
      </dgm:t>
    </dgm:pt>
    <dgm:pt modelId="{504AB723-84C9-4CD7-8180-0B27C723B2B6}" type="sibTrans" cxnId="{0523700A-ED76-439E-BE9A-5D13459262BE}">
      <dgm:prSet/>
      <dgm:spPr/>
      <dgm:t>
        <a:bodyPr/>
        <a:lstStyle/>
        <a:p>
          <a:endParaRPr lang="en-US"/>
        </a:p>
      </dgm:t>
    </dgm:pt>
    <dgm:pt modelId="{E2238031-93E1-48B7-91DF-4CA44DABC368}" type="pres">
      <dgm:prSet presAssocID="{39DEA93A-97DF-4B98-91B9-7AC175BA149A}" presName="hierChild1" presStyleCnt="0">
        <dgm:presLayoutVars>
          <dgm:chPref val="1"/>
          <dgm:dir/>
          <dgm:animOne val="branch"/>
          <dgm:animLvl val="lvl"/>
          <dgm:resizeHandles/>
        </dgm:presLayoutVars>
      </dgm:prSet>
      <dgm:spPr/>
    </dgm:pt>
    <dgm:pt modelId="{C506F745-7A0A-4D14-B90F-8F626C8A1144}" type="pres">
      <dgm:prSet presAssocID="{D49740EE-DB3A-41FF-82B4-DA5D387036B9}" presName="hierRoot1" presStyleCnt="0"/>
      <dgm:spPr/>
    </dgm:pt>
    <dgm:pt modelId="{27B58442-3FD5-4293-875E-4D5CBAB126F5}" type="pres">
      <dgm:prSet presAssocID="{D49740EE-DB3A-41FF-82B4-DA5D387036B9}" presName="composite" presStyleCnt="0"/>
      <dgm:spPr/>
    </dgm:pt>
    <dgm:pt modelId="{A9F9A5C9-8403-4384-B6FD-97918A6C76B4}" type="pres">
      <dgm:prSet presAssocID="{D49740EE-DB3A-41FF-82B4-DA5D387036B9}" presName="background" presStyleLbl="node0" presStyleIdx="0" presStyleCnt="3"/>
      <dgm:spPr/>
    </dgm:pt>
    <dgm:pt modelId="{E53169B6-AE10-46EF-9349-EAEB5B212743}" type="pres">
      <dgm:prSet presAssocID="{D49740EE-DB3A-41FF-82B4-DA5D387036B9}" presName="text" presStyleLbl="fgAcc0" presStyleIdx="0" presStyleCnt="3">
        <dgm:presLayoutVars>
          <dgm:chPref val="3"/>
        </dgm:presLayoutVars>
      </dgm:prSet>
      <dgm:spPr/>
    </dgm:pt>
    <dgm:pt modelId="{13F98F5B-2CC0-4361-B801-1D3E5E8D82B2}" type="pres">
      <dgm:prSet presAssocID="{D49740EE-DB3A-41FF-82B4-DA5D387036B9}" presName="hierChild2" presStyleCnt="0"/>
      <dgm:spPr/>
    </dgm:pt>
    <dgm:pt modelId="{8A107D22-C415-43B4-AE48-EF0517CFB238}" type="pres">
      <dgm:prSet presAssocID="{F89E71DA-7A65-46EB-9DDF-0B7688903037}" presName="hierRoot1" presStyleCnt="0"/>
      <dgm:spPr/>
    </dgm:pt>
    <dgm:pt modelId="{84923DC5-D7C7-4EA9-9D80-05D325085F6F}" type="pres">
      <dgm:prSet presAssocID="{F89E71DA-7A65-46EB-9DDF-0B7688903037}" presName="composite" presStyleCnt="0"/>
      <dgm:spPr/>
    </dgm:pt>
    <dgm:pt modelId="{540F83AA-48D3-4315-AF7C-BA0FFE47103B}" type="pres">
      <dgm:prSet presAssocID="{F89E71DA-7A65-46EB-9DDF-0B7688903037}" presName="background" presStyleLbl="node0" presStyleIdx="1" presStyleCnt="3"/>
      <dgm:spPr/>
    </dgm:pt>
    <dgm:pt modelId="{CE9B211B-9AAA-4BCA-9296-10F9F2570566}" type="pres">
      <dgm:prSet presAssocID="{F89E71DA-7A65-46EB-9DDF-0B7688903037}" presName="text" presStyleLbl="fgAcc0" presStyleIdx="1" presStyleCnt="3">
        <dgm:presLayoutVars>
          <dgm:chPref val="3"/>
        </dgm:presLayoutVars>
      </dgm:prSet>
      <dgm:spPr/>
    </dgm:pt>
    <dgm:pt modelId="{53B3FC76-F33C-43D6-B1B0-F4C0423A9AC6}" type="pres">
      <dgm:prSet presAssocID="{F89E71DA-7A65-46EB-9DDF-0B7688903037}" presName="hierChild2" presStyleCnt="0"/>
      <dgm:spPr/>
    </dgm:pt>
    <dgm:pt modelId="{43546B61-DD26-40BF-90D0-3CE9AB9B5225}" type="pres">
      <dgm:prSet presAssocID="{6A5A2D73-B67A-4B95-8E97-9EAEED564760}" presName="hierRoot1" presStyleCnt="0"/>
      <dgm:spPr/>
    </dgm:pt>
    <dgm:pt modelId="{CE06EDF7-8164-4BCE-ABB1-4333D3484908}" type="pres">
      <dgm:prSet presAssocID="{6A5A2D73-B67A-4B95-8E97-9EAEED564760}" presName="composite" presStyleCnt="0"/>
      <dgm:spPr/>
    </dgm:pt>
    <dgm:pt modelId="{C0343110-09CF-45E1-86DB-31174D80BA5D}" type="pres">
      <dgm:prSet presAssocID="{6A5A2D73-B67A-4B95-8E97-9EAEED564760}" presName="background" presStyleLbl="node0" presStyleIdx="2" presStyleCnt="3"/>
      <dgm:spPr/>
    </dgm:pt>
    <dgm:pt modelId="{2DF193C1-25F9-4B59-930E-BA8A4247C04D}" type="pres">
      <dgm:prSet presAssocID="{6A5A2D73-B67A-4B95-8E97-9EAEED564760}" presName="text" presStyleLbl="fgAcc0" presStyleIdx="2" presStyleCnt="3">
        <dgm:presLayoutVars>
          <dgm:chPref val="3"/>
        </dgm:presLayoutVars>
      </dgm:prSet>
      <dgm:spPr/>
    </dgm:pt>
    <dgm:pt modelId="{56F5B885-D061-4B0B-9AF0-6D40A417A2B4}" type="pres">
      <dgm:prSet presAssocID="{6A5A2D73-B67A-4B95-8E97-9EAEED564760}" presName="hierChild2" presStyleCnt="0"/>
      <dgm:spPr/>
    </dgm:pt>
  </dgm:ptLst>
  <dgm:cxnLst>
    <dgm:cxn modelId="{0523700A-ED76-439E-BE9A-5D13459262BE}" srcId="{39DEA93A-97DF-4B98-91B9-7AC175BA149A}" destId="{6A5A2D73-B67A-4B95-8E97-9EAEED564760}" srcOrd="2" destOrd="0" parTransId="{D5249809-61AA-4FED-9AF7-12E6E324823E}" sibTransId="{504AB723-84C9-4CD7-8180-0B27C723B2B6}"/>
    <dgm:cxn modelId="{2EC20152-62EB-4136-99F2-184C61124A82}" type="presOf" srcId="{F89E71DA-7A65-46EB-9DDF-0B7688903037}" destId="{CE9B211B-9AAA-4BCA-9296-10F9F2570566}" srcOrd="0" destOrd="0" presId="urn:microsoft.com/office/officeart/2005/8/layout/hierarchy1"/>
    <dgm:cxn modelId="{D4EDBEA5-76A4-4DF7-A2A0-64081087385A}" type="presOf" srcId="{D49740EE-DB3A-41FF-82B4-DA5D387036B9}" destId="{E53169B6-AE10-46EF-9349-EAEB5B212743}" srcOrd="0" destOrd="0" presId="urn:microsoft.com/office/officeart/2005/8/layout/hierarchy1"/>
    <dgm:cxn modelId="{55B781A9-8FB5-421E-BAFC-AAA8EE903279}" type="presOf" srcId="{39DEA93A-97DF-4B98-91B9-7AC175BA149A}" destId="{E2238031-93E1-48B7-91DF-4CA44DABC368}" srcOrd="0" destOrd="0" presId="urn:microsoft.com/office/officeart/2005/8/layout/hierarchy1"/>
    <dgm:cxn modelId="{0F3BDBB6-0C83-41D9-B48F-1A9D77B06EE3}" type="presOf" srcId="{6A5A2D73-B67A-4B95-8E97-9EAEED564760}" destId="{2DF193C1-25F9-4B59-930E-BA8A4247C04D}" srcOrd="0" destOrd="0" presId="urn:microsoft.com/office/officeart/2005/8/layout/hierarchy1"/>
    <dgm:cxn modelId="{9BBA0DE9-B36B-44EB-9E61-676A9CB3D644}" srcId="{39DEA93A-97DF-4B98-91B9-7AC175BA149A}" destId="{D49740EE-DB3A-41FF-82B4-DA5D387036B9}" srcOrd="0" destOrd="0" parTransId="{CC2DFC4E-6797-4C3F-B204-385421570275}" sibTransId="{23DD24CC-34B8-4BE9-AB81-B2ADA81DD0C6}"/>
    <dgm:cxn modelId="{52D3E5E9-1F6E-4DB5-A79D-EDF564007912}" srcId="{39DEA93A-97DF-4B98-91B9-7AC175BA149A}" destId="{F89E71DA-7A65-46EB-9DDF-0B7688903037}" srcOrd="1" destOrd="0" parTransId="{B0E3557E-BC70-47E2-845F-432674CD3C61}" sibTransId="{104D32DB-2143-4689-A6A4-DB55A6BC19E4}"/>
    <dgm:cxn modelId="{233DF9A1-8973-4F38-B20C-0DD05CB66A61}" type="presParOf" srcId="{E2238031-93E1-48B7-91DF-4CA44DABC368}" destId="{C506F745-7A0A-4D14-B90F-8F626C8A1144}" srcOrd="0" destOrd="0" presId="urn:microsoft.com/office/officeart/2005/8/layout/hierarchy1"/>
    <dgm:cxn modelId="{B12714E5-EF88-4A73-80DE-74300F7BA780}" type="presParOf" srcId="{C506F745-7A0A-4D14-B90F-8F626C8A1144}" destId="{27B58442-3FD5-4293-875E-4D5CBAB126F5}" srcOrd="0" destOrd="0" presId="urn:microsoft.com/office/officeart/2005/8/layout/hierarchy1"/>
    <dgm:cxn modelId="{24D18BB3-7ADF-4377-B185-A3E4BDB1E922}" type="presParOf" srcId="{27B58442-3FD5-4293-875E-4D5CBAB126F5}" destId="{A9F9A5C9-8403-4384-B6FD-97918A6C76B4}" srcOrd="0" destOrd="0" presId="urn:microsoft.com/office/officeart/2005/8/layout/hierarchy1"/>
    <dgm:cxn modelId="{BD5F80BC-0B5F-41A9-A906-29BAFF06E05A}" type="presParOf" srcId="{27B58442-3FD5-4293-875E-4D5CBAB126F5}" destId="{E53169B6-AE10-46EF-9349-EAEB5B212743}" srcOrd="1" destOrd="0" presId="urn:microsoft.com/office/officeart/2005/8/layout/hierarchy1"/>
    <dgm:cxn modelId="{8127AEF8-3048-46D1-8CA5-DA724889C93F}" type="presParOf" srcId="{C506F745-7A0A-4D14-B90F-8F626C8A1144}" destId="{13F98F5B-2CC0-4361-B801-1D3E5E8D82B2}" srcOrd="1" destOrd="0" presId="urn:microsoft.com/office/officeart/2005/8/layout/hierarchy1"/>
    <dgm:cxn modelId="{2BD031C7-316B-4AEC-A706-518165D17E7B}" type="presParOf" srcId="{E2238031-93E1-48B7-91DF-4CA44DABC368}" destId="{8A107D22-C415-43B4-AE48-EF0517CFB238}" srcOrd="1" destOrd="0" presId="urn:microsoft.com/office/officeart/2005/8/layout/hierarchy1"/>
    <dgm:cxn modelId="{51DB6BB2-9C0C-497A-BB30-17C310DC2398}" type="presParOf" srcId="{8A107D22-C415-43B4-AE48-EF0517CFB238}" destId="{84923DC5-D7C7-4EA9-9D80-05D325085F6F}" srcOrd="0" destOrd="0" presId="urn:microsoft.com/office/officeart/2005/8/layout/hierarchy1"/>
    <dgm:cxn modelId="{6AE1E97F-43B3-4859-B5C8-00BF1CB92F84}" type="presParOf" srcId="{84923DC5-D7C7-4EA9-9D80-05D325085F6F}" destId="{540F83AA-48D3-4315-AF7C-BA0FFE47103B}" srcOrd="0" destOrd="0" presId="urn:microsoft.com/office/officeart/2005/8/layout/hierarchy1"/>
    <dgm:cxn modelId="{BD1EA1E0-AFB0-4ACF-91A4-734B261B792B}" type="presParOf" srcId="{84923DC5-D7C7-4EA9-9D80-05D325085F6F}" destId="{CE9B211B-9AAA-4BCA-9296-10F9F2570566}" srcOrd="1" destOrd="0" presId="urn:microsoft.com/office/officeart/2005/8/layout/hierarchy1"/>
    <dgm:cxn modelId="{083F5DA8-A987-4127-A173-224F5738F65A}" type="presParOf" srcId="{8A107D22-C415-43B4-AE48-EF0517CFB238}" destId="{53B3FC76-F33C-43D6-B1B0-F4C0423A9AC6}" srcOrd="1" destOrd="0" presId="urn:microsoft.com/office/officeart/2005/8/layout/hierarchy1"/>
    <dgm:cxn modelId="{917E9C5F-C8DA-4389-A167-569CCA7390AA}" type="presParOf" srcId="{E2238031-93E1-48B7-91DF-4CA44DABC368}" destId="{43546B61-DD26-40BF-90D0-3CE9AB9B5225}" srcOrd="2" destOrd="0" presId="urn:microsoft.com/office/officeart/2005/8/layout/hierarchy1"/>
    <dgm:cxn modelId="{3DF5136A-7A83-4887-A6D9-99D7EAC50B53}" type="presParOf" srcId="{43546B61-DD26-40BF-90D0-3CE9AB9B5225}" destId="{CE06EDF7-8164-4BCE-ABB1-4333D3484908}" srcOrd="0" destOrd="0" presId="urn:microsoft.com/office/officeart/2005/8/layout/hierarchy1"/>
    <dgm:cxn modelId="{1DD04546-778B-41F1-B162-A1180CDF1BF9}" type="presParOf" srcId="{CE06EDF7-8164-4BCE-ABB1-4333D3484908}" destId="{C0343110-09CF-45E1-86DB-31174D80BA5D}" srcOrd="0" destOrd="0" presId="urn:microsoft.com/office/officeart/2005/8/layout/hierarchy1"/>
    <dgm:cxn modelId="{A102B170-5CAD-40FD-8B88-4428C3DC5B91}" type="presParOf" srcId="{CE06EDF7-8164-4BCE-ABB1-4333D3484908}" destId="{2DF193C1-25F9-4B59-930E-BA8A4247C04D}" srcOrd="1" destOrd="0" presId="urn:microsoft.com/office/officeart/2005/8/layout/hierarchy1"/>
    <dgm:cxn modelId="{C469D42C-60B9-4598-A892-3DC31EF5058C}" type="presParOf" srcId="{43546B61-DD26-40BF-90D0-3CE9AB9B5225}" destId="{56F5B885-D061-4B0B-9AF0-6D40A417A2B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C0B0080-B628-4987-88C9-ABE5DA9E6BE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905A94E7-2C54-4DB0-8634-98C59AE4AEF9}">
      <dgm:prSet custT="1"/>
      <dgm:spPr/>
      <dgm:t>
        <a:bodyPr/>
        <a:lstStyle/>
        <a:p>
          <a:r>
            <a:rPr lang="de-DE" sz="1400" dirty="0"/>
            <a:t>Die Arbeit wird sich wahrscheinlich so entwickeln, dass wir von jedem Ort der Welt aus arbeiten können. Auch die Zeit der Arbeit wird sich wahrscheinlich so entwickeln, dass wir selbst entscheiden, wann wir arbeiten wollen.</a:t>
          </a:r>
          <a:endParaRPr lang="en-US" sz="1400" dirty="0"/>
        </a:p>
      </dgm:t>
    </dgm:pt>
    <dgm:pt modelId="{C197FB5B-A3A4-490C-B5C8-510A7D5089E1}" type="parTrans" cxnId="{55AEE656-12EB-463C-9C81-E22C96CD2AEF}">
      <dgm:prSet/>
      <dgm:spPr/>
      <dgm:t>
        <a:bodyPr/>
        <a:lstStyle/>
        <a:p>
          <a:endParaRPr lang="en-US"/>
        </a:p>
      </dgm:t>
    </dgm:pt>
    <dgm:pt modelId="{E03C9500-20EE-430C-B55B-110471E2DFAB}" type="sibTrans" cxnId="{55AEE656-12EB-463C-9C81-E22C96CD2AEF}">
      <dgm:prSet/>
      <dgm:spPr/>
      <dgm:t>
        <a:bodyPr/>
        <a:lstStyle/>
        <a:p>
          <a:endParaRPr lang="en-US"/>
        </a:p>
      </dgm:t>
    </dgm:pt>
    <dgm:pt modelId="{C01D882D-AB09-4D4C-8F44-825ACF4D95FC}">
      <dgm:prSet/>
      <dgm:spPr/>
      <dgm:t>
        <a:bodyPr/>
        <a:lstStyle/>
        <a:p>
          <a:r>
            <a:rPr lang="de-DE" dirty="0"/>
            <a:t>Wie die Computerprogrammierer oder Websiteersteller, die sogenannten Arbeitsnomaden. Sie benötigen nur ein Internetanschluss und sie können sofort arbeiten.</a:t>
          </a:r>
          <a:endParaRPr lang="en-US" dirty="0"/>
        </a:p>
      </dgm:t>
    </dgm:pt>
    <dgm:pt modelId="{580E9FF4-0F64-42F9-AACD-6E5D60038A9F}" type="parTrans" cxnId="{2ACCF73B-CEA4-4199-AE5C-54C57C993A49}">
      <dgm:prSet/>
      <dgm:spPr/>
      <dgm:t>
        <a:bodyPr/>
        <a:lstStyle/>
        <a:p>
          <a:endParaRPr lang="en-US"/>
        </a:p>
      </dgm:t>
    </dgm:pt>
    <dgm:pt modelId="{A677D0C9-7E86-43FC-A55B-D430AC7AB4A5}" type="sibTrans" cxnId="{2ACCF73B-CEA4-4199-AE5C-54C57C993A49}">
      <dgm:prSet/>
      <dgm:spPr/>
      <dgm:t>
        <a:bodyPr/>
        <a:lstStyle/>
        <a:p>
          <a:endParaRPr lang="en-US"/>
        </a:p>
      </dgm:t>
    </dgm:pt>
    <dgm:pt modelId="{77B6E69A-5A0E-443D-A4A2-4159ED45B926}" type="pres">
      <dgm:prSet presAssocID="{AC0B0080-B628-4987-88C9-ABE5DA9E6BEB}" presName="hierChild1" presStyleCnt="0">
        <dgm:presLayoutVars>
          <dgm:chPref val="1"/>
          <dgm:dir/>
          <dgm:animOne val="branch"/>
          <dgm:animLvl val="lvl"/>
          <dgm:resizeHandles/>
        </dgm:presLayoutVars>
      </dgm:prSet>
      <dgm:spPr/>
    </dgm:pt>
    <dgm:pt modelId="{424D4CA3-E431-44E7-950B-8A1107F2AC83}" type="pres">
      <dgm:prSet presAssocID="{905A94E7-2C54-4DB0-8634-98C59AE4AEF9}" presName="hierRoot1" presStyleCnt="0"/>
      <dgm:spPr/>
    </dgm:pt>
    <dgm:pt modelId="{FBC698F2-C054-4520-9206-3000989F0E5E}" type="pres">
      <dgm:prSet presAssocID="{905A94E7-2C54-4DB0-8634-98C59AE4AEF9}" presName="composite" presStyleCnt="0"/>
      <dgm:spPr/>
    </dgm:pt>
    <dgm:pt modelId="{FA296019-0935-4532-81A3-F71431C306FC}" type="pres">
      <dgm:prSet presAssocID="{905A94E7-2C54-4DB0-8634-98C59AE4AEF9}" presName="background" presStyleLbl="node0" presStyleIdx="0" presStyleCnt="2"/>
      <dgm:spPr/>
    </dgm:pt>
    <dgm:pt modelId="{CA7799BD-EB34-4E24-A46D-31B81388D6F1}" type="pres">
      <dgm:prSet presAssocID="{905A94E7-2C54-4DB0-8634-98C59AE4AEF9}" presName="text" presStyleLbl="fgAcc0" presStyleIdx="0" presStyleCnt="2" custScaleY="169171">
        <dgm:presLayoutVars>
          <dgm:chPref val="3"/>
        </dgm:presLayoutVars>
      </dgm:prSet>
      <dgm:spPr/>
    </dgm:pt>
    <dgm:pt modelId="{B6671351-3B33-4C88-93EF-3CC425EFBBEB}" type="pres">
      <dgm:prSet presAssocID="{905A94E7-2C54-4DB0-8634-98C59AE4AEF9}" presName="hierChild2" presStyleCnt="0"/>
      <dgm:spPr/>
    </dgm:pt>
    <dgm:pt modelId="{DF3CCA8C-7635-4DEC-9125-E61D0FB6BFDC}" type="pres">
      <dgm:prSet presAssocID="{C01D882D-AB09-4D4C-8F44-825ACF4D95FC}" presName="hierRoot1" presStyleCnt="0"/>
      <dgm:spPr/>
    </dgm:pt>
    <dgm:pt modelId="{E3C2CE1E-2FD5-4221-B942-6D221478FF9F}" type="pres">
      <dgm:prSet presAssocID="{C01D882D-AB09-4D4C-8F44-825ACF4D95FC}" presName="composite" presStyleCnt="0"/>
      <dgm:spPr/>
    </dgm:pt>
    <dgm:pt modelId="{9F056B12-08C7-46F7-BE6D-C06A72B244C8}" type="pres">
      <dgm:prSet presAssocID="{C01D882D-AB09-4D4C-8F44-825ACF4D95FC}" presName="background" presStyleLbl="node0" presStyleIdx="1" presStyleCnt="2"/>
      <dgm:spPr/>
    </dgm:pt>
    <dgm:pt modelId="{4A530F88-27FD-4FB5-809E-1CB17BC8A84A}" type="pres">
      <dgm:prSet presAssocID="{C01D882D-AB09-4D4C-8F44-825ACF4D95FC}" presName="text" presStyleLbl="fgAcc0" presStyleIdx="1" presStyleCnt="2" custScaleY="170314">
        <dgm:presLayoutVars>
          <dgm:chPref val="3"/>
        </dgm:presLayoutVars>
      </dgm:prSet>
      <dgm:spPr/>
    </dgm:pt>
    <dgm:pt modelId="{3C7A7D7E-EEFF-4759-A69F-6B8C6FF22965}" type="pres">
      <dgm:prSet presAssocID="{C01D882D-AB09-4D4C-8F44-825ACF4D95FC}" presName="hierChild2" presStyleCnt="0"/>
      <dgm:spPr/>
    </dgm:pt>
  </dgm:ptLst>
  <dgm:cxnLst>
    <dgm:cxn modelId="{1E5AD223-EBAF-4F53-85F1-2F6A243CA473}" type="presOf" srcId="{C01D882D-AB09-4D4C-8F44-825ACF4D95FC}" destId="{4A530F88-27FD-4FB5-809E-1CB17BC8A84A}" srcOrd="0" destOrd="0" presId="urn:microsoft.com/office/officeart/2005/8/layout/hierarchy1"/>
    <dgm:cxn modelId="{2ACCF73B-CEA4-4199-AE5C-54C57C993A49}" srcId="{AC0B0080-B628-4987-88C9-ABE5DA9E6BEB}" destId="{C01D882D-AB09-4D4C-8F44-825ACF4D95FC}" srcOrd="1" destOrd="0" parTransId="{580E9FF4-0F64-42F9-AACD-6E5D60038A9F}" sibTransId="{A677D0C9-7E86-43FC-A55B-D430AC7AB4A5}"/>
    <dgm:cxn modelId="{D09CEA4F-8EAC-4CC0-971A-EEF548DC993B}" type="presOf" srcId="{AC0B0080-B628-4987-88C9-ABE5DA9E6BEB}" destId="{77B6E69A-5A0E-443D-A4A2-4159ED45B926}" srcOrd="0" destOrd="0" presId="urn:microsoft.com/office/officeart/2005/8/layout/hierarchy1"/>
    <dgm:cxn modelId="{55AEE656-12EB-463C-9C81-E22C96CD2AEF}" srcId="{AC0B0080-B628-4987-88C9-ABE5DA9E6BEB}" destId="{905A94E7-2C54-4DB0-8634-98C59AE4AEF9}" srcOrd="0" destOrd="0" parTransId="{C197FB5B-A3A4-490C-B5C8-510A7D5089E1}" sibTransId="{E03C9500-20EE-430C-B55B-110471E2DFAB}"/>
    <dgm:cxn modelId="{BFA1BCBE-5457-4F98-89CB-C86F3164C5FA}" type="presOf" srcId="{905A94E7-2C54-4DB0-8634-98C59AE4AEF9}" destId="{CA7799BD-EB34-4E24-A46D-31B81388D6F1}" srcOrd="0" destOrd="0" presId="urn:microsoft.com/office/officeart/2005/8/layout/hierarchy1"/>
    <dgm:cxn modelId="{115D87BD-357F-4EB3-9DF8-F703FEB7BBE5}" type="presParOf" srcId="{77B6E69A-5A0E-443D-A4A2-4159ED45B926}" destId="{424D4CA3-E431-44E7-950B-8A1107F2AC83}" srcOrd="0" destOrd="0" presId="urn:microsoft.com/office/officeart/2005/8/layout/hierarchy1"/>
    <dgm:cxn modelId="{1E32DDA5-6636-4C2A-8AA6-0F18922BFC9E}" type="presParOf" srcId="{424D4CA3-E431-44E7-950B-8A1107F2AC83}" destId="{FBC698F2-C054-4520-9206-3000989F0E5E}" srcOrd="0" destOrd="0" presId="urn:microsoft.com/office/officeart/2005/8/layout/hierarchy1"/>
    <dgm:cxn modelId="{58544DCC-74DE-48C7-B13B-44DE4BDBD0CC}" type="presParOf" srcId="{FBC698F2-C054-4520-9206-3000989F0E5E}" destId="{FA296019-0935-4532-81A3-F71431C306FC}" srcOrd="0" destOrd="0" presId="urn:microsoft.com/office/officeart/2005/8/layout/hierarchy1"/>
    <dgm:cxn modelId="{BFAF9F57-B59A-4C92-9178-DC895DF51631}" type="presParOf" srcId="{FBC698F2-C054-4520-9206-3000989F0E5E}" destId="{CA7799BD-EB34-4E24-A46D-31B81388D6F1}" srcOrd="1" destOrd="0" presId="urn:microsoft.com/office/officeart/2005/8/layout/hierarchy1"/>
    <dgm:cxn modelId="{BC49C50A-135B-4423-BC3D-4F5B57C801F5}" type="presParOf" srcId="{424D4CA3-E431-44E7-950B-8A1107F2AC83}" destId="{B6671351-3B33-4C88-93EF-3CC425EFBBEB}" srcOrd="1" destOrd="0" presId="urn:microsoft.com/office/officeart/2005/8/layout/hierarchy1"/>
    <dgm:cxn modelId="{0BDA2E30-D1C6-444D-A931-D82DD9E31452}" type="presParOf" srcId="{77B6E69A-5A0E-443D-A4A2-4159ED45B926}" destId="{DF3CCA8C-7635-4DEC-9125-E61D0FB6BFDC}" srcOrd="1" destOrd="0" presId="urn:microsoft.com/office/officeart/2005/8/layout/hierarchy1"/>
    <dgm:cxn modelId="{C4E08745-55EC-40AD-BEC9-1DC4A8B701A4}" type="presParOf" srcId="{DF3CCA8C-7635-4DEC-9125-E61D0FB6BFDC}" destId="{E3C2CE1E-2FD5-4221-B942-6D221478FF9F}" srcOrd="0" destOrd="0" presId="urn:microsoft.com/office/officeart/2005/8/layout/hierarchy1"/>
    <dgm:cxn modelId="{3E557D0C-A05E-4511-9E5A-189B30AF9F17}" type="presParOf" srcId="{E3C2CE1E-2FD5-4221-B942-6D221478FF9F}" destId="{9F056B12-08C7-46F7-BE6D-C06A72B244C8}" srcOrd="0" destOrd="0" presId="urn:microsoft.com/office/officeart/2005/8/layout/hierarchy1"/>
    <dgm:cxn modelId="{8EAD2666-8F8C-4E2C-9D01-A64D43B9D7BA}" type="presParOf" srcId="{E3C2CE1E-2FD5-4221-B942-6D221478FF9F}" destId="{4A530F88-27FD-4FB5-809E-1CB17BC8A84A}" srcOrd="1" destOrd="0" presId="urn:microsoft.com/office/officeart/2005/8/layout/hierarchy1"/>
    <dgm:cxn modelId="{A63DB03B-C0AD-4A1E-9250-5E2D5FC77FDA}" type="presParOf" srcId="{DF3CCA8C-7635-4DEC-9125-E61D0FB6BFDC}" destId="{3C7A7D7E-EEFF-4759-A69F-6B8C6FF2296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FD85DCD-00E1-41CE-A267-90E0BDB1562E}"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017FF194-7AD1-4CD5-8FDB-252B69589204}">
      <dgm:prSet custT="1"/>
      <dgm:spPr/>
      <dgm:t>
        <a:bodyPr/>
        <a:lstStyle/>
        <a:p>
          <a:pPr>
            <a:lnSpc>
              <a:spcPct val="100000"/>
            </a:lnSpc>
            <a:defRPr cap="all"/>
          </a:pPr>
          <a:r>
            <a:rPr lang="de-DE" sz="1800" dirty="0"/>
            <a:t>Die Mitarbeiter werden immer mehr die KI zur Unterstützung nutzen.</a:t>
          </a:r>
          <a:endParaRPr lang="en-US" sz="1800" dirty="0"/>
        </a:p>
      </dgm:t>
    </dgm:pt>
    <dgm:pt modelId="{2EE1C8E6-9691-4947-A5D7-572F504B1E90}" type="parTrans" cxnId="{815C47F3-E50C-486C-B34D-B0ED7CE77156}">
      <dgm:prSet/>
      <dgm:spPr/>
      <dgm:t>
        <a:bodyPr/>
        <a:lstStyle/>
        <a:p>
          <a:endParaRPr lang="en-US"/>
        </a:p>
      </dgm:t>
    </dgm:pt>
    <dgm:pt modelId="{8C81715C-FF14-42FB-B8A6-DB98070A3290}" type="sibTrans" cxnId="{815C47F3-E50C-486C-B34D-B0ED7CE77156}">
      <dgm:prSet/>
      <dgm:spPr/>
      <dgm:t>
        <a:bodyPr/>
        <a:lstStyle/>
        <a:p>
          <a:endParaRPr lang="en-US"/>
        </a:p>
      </dgm:t>
    </dgm:pt>
    <dgm:pt modelId="{B2D00131-22CE-4131-A90A-B6DDD849D48F}">
      <dgm:prSet custT="1"/>
      <dgm:spPr/>
      <dgm:t>
        <a:bodyPr/>
        <a:lstStyle/>
        <a:p>
          <a:pPr>
            <a:lnSpc>
              <a:spcPct val="100000"/>
            </a:lnSpc>
            <a:defRPr cap="all"/>
          </a:pPr>
          <a:r>
            <a:rPr lang="de-DE" sz="1800" kern="1200" cap="all" dirty="0">
              <a:solidFill>
                <a:srgbClr val="000000">
                  <a:hueOff val="0"/>
                  <a:satOff val="0"/>
                  <a:lumOff val="0"/>
                  <a:alphaOff val="0"/>
                </a:srgbClr>
              </a:solidFill>
              <a:latin typeface="Bierstadt"/>
              <a:ea typeface="+mn-ea"/>
              <a:cs typeface="+mn-cs"/>
            </a:rPr>
            <a:t>Die KI wird auch immer schneller und präziser in ihren Arbeiten, da es ein lernendes System ist.</a:t>
          </a:r>
          <a:endParaRPr lang="en-US" sz="1800" kern="1200" cap="all" dirty="0">
            <a:solidFill>
              <a:srgbClr val="000000">
                <a:hueOff val="0"/>
                <a:satOff val="0"/>
                <a:lumOff val="0"/>
                <a:alphaOff val="0"/>
              </a:srgbClr>
            </a:solidFill>
            <a:latin typeface="Bierstadt"/>
            <a:ea typeface="+mn-ea"/>
            <a:cs typeface="+mn-cs"/>
          </a:endParaRPr>
        </a:p>
      </dgm:t>
    </dgm:pt>
    <dgm:pt modelId="{9DBD5F3B-9A97-48ED-A75B-78ECB094EDD9}" type="parTrans" cxnId="{3EEC00F4-3820-4B6B-9301-D39B426E43EF}">
      <dgm:prSet/>
      <dgm:spPr/>
      <dgm:t>
        <a:bodyPr/>
        <a:lstStyle/>
        <a:p>
          <a:endParaRPr lang="en-US"/>
        </a:p>
      </dgm:t>
    </dgm:pt>
    <dgm:pt modelId="{4D3AB174-4E25-4BC9-AFED-D360BFEA1F08}" type="sibTrans" cxnId="{3EEC00F4-3820-4B6B-9301-D39B426E43EF}">
      <dgm:prSet/>
      <dgm:spPr/>
      <dgm:t>
        <a:bodyPr/>
        <a:lstStyle/>
        <a:p>
          <a:endParaRPr lang="en-US"/>
        </a:p>
      </dgm:t>
    </dgm:pt>
    <dgm:pt modelId="{91C238E3-C48C-403D-A699-FA67A18C638D}" type="pres">
      <dgm:prSet presAssocID="{EFD85DCD-00E1-41CE-A267-90E0BDB1562E}" presName="root" presStyleCnt="0">
        <dgm:presLayoutVars>
          <dgm:dir/>
          <dgm:resizeHandles val="exact"/>
        </dgm:presLayoutVars>
      </dgm:prSet>
      <dgm:spPr/>
    </dgm:pt>
    <dgm:pt modelId="{8F487171-9EA6-44DC-AAAD-0130004DBE67}" type="pres">
      <dgm:prSet presAssocID="{017FF194-7AD1-4CD5-8FDB-252B69589204}" presName="compNode" presStyleCnt="0"/>
      <dgm:spPr/>
    </dgm:pt>
    <dgm:pt modelId="{060C3D68-2FC6-4437-BF31-B8720F27A414}" type="pres">
      <dgm:prSet presAssocID="{017FF194-7AD1-4CD5-8FDB-252B69589204}" presName="iconBgRect" presStyleLbl="bgShp" presStyleIdx="0" presStyleCnt="2"/>
      <dgm:spPr>
        <a:prstGeom prst="round2DiagRect">
          <a:avLst>
            <a:gd name="adj1" fmla="val 29727"/>
            <a:gd name="adj2" fmla="val 0"/>
          </a:avLst>
        </a:prstGeom>
      </dgm:spPr>
    </dgm:pt>
    <dgm:pt modelId="{59EF93F8-A73B-40D9-A425-79B17AC802D4}" type="pres">
      <dgm:prSet presAssocID="{017FF194-7AD1-4CD5-8FDB-252B6958920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uppe"/>
        </a:ext>
      </dgm:extLst>
    </dgm:pt>
    <dgm:pt modelId="{9064EC55-338D-46E3-BE5A-5F4B705B6DF2}" type="pres">
      <dgm:prSet presAssocID="{017FF194-7AD1-4CD5-8FDB-252B69589204}" presName="spaceRect" presStyleCnt="0"/>
      <dgm:spPr/>
    </dgm:pt>
    <dgm:pt modelId="{29FB6303-59E9-4FF6-BF42-8407763F110E}" type="pres">
      <dgm:prSet presAssocID="{017FF194-7AD1-4CD5-8FDB-252B69589204}" presName="textRect" presStyleLbl="revTx" presStyleIdx="0" presStyleCnt="2">
        <dgm:presLayoutVars>
          <dgm:chMax val="1"/>
          <dgm:chPref val="1"/>
        </dgm:presLayoutVars>
      </dgm:prSet>
      <dgm:spPr/>
    </dgm:pt>
    <dgm:pt modelId="{6BAD9F03-E63C-4F76-A168-9BE0611EC27D}" type="pres">
      <dgm:prSet presAssocID="{8C81715C-FF14-42FB-B8A6-DB98070A3290}" presName="sibTrans" presStyleCnt="0"/>
      <dgm:spPr/>
    </dgm:pt>
    <dgm:pt modelId="{0403AA80-CB6B-4014-A88E-3A66D9426BD2}" type="pres">
      <dgm:prSet presAssocID="{B2D00131-22CE-4131-A90A-B6DDD849D48F}" presName="compNode" presStyleCnt="0"/>
      <dgm:spPr/>
    </dgm:pt>
    <dgm:pt modelId="{44C915E7-5F31-4B5E-BD25-8A91B83D8575}" type="pres">
      <dgm:prSet presAssocID="{B2D00131-22CE-4131-A90A-B6DDD849D48F}" presName="iconBgRect" presStyleLbl="bgShp" presStyleIdx="1" presStyleCnt="2"/>
      <dgm:spPr>
        <a:prstGeom prst="round2DiagRect">
          <a:avLst>
            <a:gd name="adj1" fmla="val 29727"/>
            <a:gd name="adj2" fmla="val 0"/>
          </a:avLst>
        </a:prstGeom>
      </dgm:spPr>
    </dgm:pt>
    <dgm:pt modelId="{F60EACB1-E669-451B-8C09-AFBEDD12ACF4}" type="pres">
      <dgm:prSet presAssocID="{B2D00131-22CE-4131-A90A-B6DDD849D48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puhr"/>
        </a:ext>
      </dgm:extLst>
    </dgm:pt>
    <dgm:pt modelId="{14F50D48-DF3B-4202-8B2D-44136A5B7385}" type="pres">
      <dgm:prSet presAssocID="{B2D00131-22CE-4131-A90A-B6DDD849D48F}" presName="spaceRect" presStyleCnt="0"/>
      <dgm:spPr/>
    </dgm:pt>
    <dgm:pt modelId="{34BA6532-CC3F-4962-97C5-6D499F920F82}" type="pres">
      <dgm:prSet presAssocID="{B2D00131-22CE-4131-A90A-B6DDD849D48F}" presName="textRect" presStyleLbl="revTx" presStyleIdx="1" presStyleCnt="2">
        <dgm:presLayoutVars>
          <dgm:chMax val="1"/>
          <dgm:chPref val="1"/>
        </dgm:presLayoutVars>
      </dgm:prSet>
      <dgm:spPr/>
    </dgm:pt>
  </dgm:ptLst>
  <dgm:cxnLst>
    <dgm:cxn modelId="{9E9ADE49-E901-428C-B35F-56A86F9414BE}" type="presOf" srcId="{EFD85DCD-00E1-41CE-A267-90E0BDB1562E}" destId="{91C238E3-C48C-403D-A699-FA67A18C638D}" srcOrd="0" destOrd="0" presId="urn:microsoft.com/office/officeart/2018/5/layout/IconLeafLabelList"/>
    <dgm:cxn modelId="{8333A580-E9DD-4E29-9FE6-94434CC0C183}" type="presOf" srcId="{017FF194-7AD1-4CD5-8FDB-252B69589204}" destId="{29FB6303-59E9-4FF6-BF42-8407763F110E}" srcOrd="0" destOrd="0" presId="urn:microsoft.com/office/officeart/2018/5/layout/IconLeafLabelList"/>
    <dgm:cxn modelId="{815C47F3-E50C-486C-B34D-B0ED7CE77156}" srcId="{EFD85DCD-00E1-41CE-A267-90E0BDB1562E}" destId="{017FF194-7AD1-4CD5-8FDB-252B69589204}" srcOrd="0" destOrd="0" parTransId="{2EE1C8E6-9691-4947-A5D7-572F504B1E90}" sibTransId="{8C81715C-FF14-42FB-B8A6-DB98070A3290}"/>
    <dgm:cxn modelId="{3EEC00F4-3820-4B6B-9301-D39B426E43EF}" srcId="{EFD85DCD-00E1-41CE-A267-90E0BDB1562E}" destId="{B2D00131-22CE-4131-A90A-B6DDD849D48F}" srcOrd="1" destOrd="0" parTransId="{9DBD5F3B-9A97-48ED-A75B-78ECB094EDD9}" sibTransId="{4D3AB174-4E25-4BC9-AFED-D360BFEA1F08}"/>
    <dgm:cxn modelId="{109DCBFE-FE4A-4DE7-8EF8-45A5AF6B3F8B}" type="presOf" srcId="{B2D00131-22CE-4131-A90A-B6DDD849D48F}" destId="{34BA6532-CC3F-4962-97C5-6D499F920F82}" srcOrd="0" destOrd="0" presId="urn:microsoft.com/office/officeart/2018/5/layout/IconLeafLabelList"/>
    <dgm:cxn modelId="{28C366DF-3546-432A-A16D-514EE19A7A95}" type="presParOf" srcId="{91C238E3-C48C-403D-A699-FA67A18C638D}" destId="{8F487171-9EA6-44DC-AAAD-0130004DBE67}" srcOrd="0" destOrd="0" presId="urn:microsoft.com/office/officeart/2018/5/layout/IconLeafLabelList"/>
    <dgm:cxn modelId="{AA5F24EF-60B7-4AE1-BDB1-6DD3D280ED3C}" type="presParOf" srcId="{8F487171-9EA6-44DC-AAAD-0130004DBE67}" destId="{060C3D68-2FC6-4437-BF31-B8720F27A414}" srcOrd="0" destOrd="0" presId="urn:microsoft.com/office/officeart/2018/5/layout/IconLeafLabelList"/>
    <dgm:cxn modelId="{6FB48244-9A3C-4B98-8F37-3C3989D3D6D4}" type="presParOf" srcId="{8F487171-9EA6-44DC-AAAD-0130004DBE67}" destId="{59EF93F8-A73B-40D9-A425-79B17AC802D4}" srcOrd="1" destOrd="0" presId="urn:microsoft.com/office/officeart/2018/5/layout/IconLeafLabelList"/>
    <dgm:cxn modelId="{A4CFB9A2-456E-431F-8ED9-9D592A8D4022}" type="presParOf" srcId="{8F487171-9EA6-44DC-AAAD-0130004DBE67}" destId="{9064EC55-338D-46E3-BE5A-5F4B705B6DF2}" srcOrd="2" destOrd="0" presId="urn:microsoft.com/office/officeart/2018/5/layout/IconLeafLabelList"/>
    <dgm:cxn modelId="{8489FE1B-4783-4E71-8762-287E84F796A2}" type="presParOf" srcId="{8F487171-9EA6-44DC-AAAD-0130004DBE67}" destId="{29FB6303-59E9-4FF6-BF42-8407763F110E}" srcOrd="3" destOrd="0" presId="urn:microsoft.com/office/officeart/2018/5/layout/IconLeafLabelList"/>
    <dgm:cxn modelId="{90A7AEC1-9EE2-4891-B78D-3F04FC90EAA3}" type="presParOf" srcId="{91C238E3-C48C-403D-A699-FA67A18C638D}" destId="{6BAD9F03-E63C-4F76-A168-9BE0611EC27D}" srcOrd="1" destOrd="0" presId="urn:microsoft.com/office/officeart/2018/5/layout/IconLeafLabelList"/>
    <dgm:cxn modelId="{4C8C1B4C-EF8B-4D8E-B265-BE236CBBB108}" type="presParOf" srcId="{91C238E3-C48C-403D-A699-FA67A18C638D}" destId="{0403AA80-CB6B-4014-A88E-3A66D9426BD2}" srcOrd="2" destOrd="0" presId="urn:microsoft.com/office/officeart/2018/5/layout/IconLeafLabelList"/>
    <dgm:cxn modelId="{CA9DADD4-BBA0-4943-BE48-1A438F66D258}" type="presParOf" srcId="{0403AA80-CB6B-4014-A88E-3A66D9426BD2}" destId="{44C915E7-5F31-4B5E-BD25-8A91B83D8575}" srcOrd="0" destOrd="0" presId="urn:microsoft.com/office/officeart/2018/5/layout/IconLeafLabelList"/>
    <dgm:cxn modelId="{2C02CEC2-C34D-4FAB-8E71-83F05B7A4399}" type="presParOf" srcId="{0403AA80-CB6B-4014-A88E-3A66D9426BD2}" destId="{F60EACB1-E669-451B-8C09-AFBEDD12ACF4}" srcOrd="1" destOrd="0" presId="urn:microsoft.com/office/officeart/2018/5/layout/IconLeafLabelList"/>
    <dgm:cxn modelId="{0A16B70F-B40B-4969-BF64-BBC27E927CBA}" type="presParOf" srcId="{0403AA80-CB6B-4014-A88E-3A66D9426BD2}" destId="{14F50D48-DF3B-4202-8B2D-44136A5B7385}" srcOrd="2" destOrd="0" presId="urn:microsoft.com/office/officeart/2018/5/layout/IconLeafLabelList"/>
    <dgm:cxn modelId="{DDBAF551-7CF3-48CB-A75E-20076B896358}" type="presParOf" srcId="{0403AA80-CB6B-4014-A88E-3A66D9426BD2}" destId="{34BA6532-CC3F-4962-97C5-6D499F920F82}"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BD6607D-2B27-494E-9C58-9BD89B0B1A23}" type="doc">
      <dgm:prSet loTypeId="urn:microsoft.com/office/officeart/2005/8/layout/hierarchy3" loCatId="hierarchy" qsTypeId="urn:microsoft.com/office/officeart/2005/8/quickstyle/simple1" qsCatId="simple" csTypeId="urn:microsoft.com/office/officeart/2005/8/colors/accent2_2" csCatId="accent2" phldr="1"/>
      <dgm:spPr/>
      <dgm:t>
        <a:bodyPr/>
        <a:lstStyle/>
        <a:p>
          <a:endParaRPr lang="en-US"/>
        </a:p>
      </dgm:t>
    </dgm:pt>
    <dgm:pt modelId="{AD8D95DF-B23D-4576-AB72-318A8E3EDF76}">
      <dgm:prSet custT="1"/>
      <dgm:spPr/>
      <dgm:t>
        <a:bodyPr/>
        <a:lstStyle/>
        <a:p>
          <a:r>
            <a:rPr lang="de-DE" sz="1800" dirty="0"/>
            <a:t>Die Arbeit wird für den Menschen leichter, da er Computer und Maschinen für sich arbeiten lässt. Dadurch werden Produkte präziser  und schneller fertig.</a:t>
          </a:r>
          <a:endParaRPr lang="en-US" sz="1800" dirty="0"/>
        </a:p>
      </dgm:t>
    </dgm:pt>
    <dgm:pt modelId="{E8870609-4B01-431C-B2C6-EB448BB0CC61}" type="parTrans" cxnId="{F6D5440D-3C23-4A01-A10C-67D0CB423478}">
      <dgm:prSet/>
      <dgm:spPr/>
      <dgm:t>
        <a:bodyPr/>
        <a:lstStyle/>
        <a:p>
          <a:endParaRPr lang="en-US"/>
        </a:p>
      </dgm:t>
    </dgm:pt>
    <dgm:pt modelId="{DAA388E5-A185-4A12-8D38-A6F1509128F9}" type="sibTrans" cxnId="{F6D5440D-3C23-4A01-A10C-67D0CB423478}">
      <dgm:prSet/>
      <dgm:spPr/>
      <dgm:t>
        <a:bodyPr/>
        <a:lstStyle/>
        <a:p>
          <a:endParaRPr lang="en-US"/>
        </a:p>
      </dgm:t>
    </dgm:pt>
    <dgm:pt modelId="{AB8C8054-D5CD-4BF2-B4D4-7AF609A6FF19}">
      <dgm:prSet/>
      <dgm:spPr/>
      <dgm:t>
        <a:bodyPr/>
        <a:lstStyle/>
        <a:p>
          <a:r>
            <a:rPr lang="de-DE" dirty="0"/>
            <a:t>KI wird in Zukunft eine große Rolle zukommen. KI wird einen Schlüssel zukommen. Ohne sie wird es nicht mehr gehen.</a:t>
          </a:r>
          <a:endParaRPr lang="en-US" dirty="0"/>
        </a:p>
      </dgm:t>
    </dgm:pt>
    <dgm:pt modelId="{D661ED1B-557D-47BF-BFFB-A5904E9D9672}" type="parTrans" cxnId="{A2AD2D5B-106E-47D6-BD7E-AA1A62378FCC}">
      <dgm:prSet/>
      <dgm:spPr/>
      <dgm:t>
        <a:bodyPr/>
        <a:lstStyle/>
        <a:p>
          <a:endParaRPr lang="en-US"/>
        </a:p>
      </dgm:t>
    </dgm:pt>
    <dgm:pt modelId="{3D6EA8E5-F60F-4924-800C-BCCC3E77F95D}" type="sibTrans" cxnId="{A2AD2D5B-106E-47D6-BD7E-AA1A62378FCC}">
      <dgm:prSet/>
      <dgm:spPr/>
      <dgm:t>
        <a:bodyPr/>
        <a:lstStyle/>
        <a:p>
          <a:endParaRPr lang="en-US"/>
        </a:p>
      </dgm:t>
    </dgm:pt>
    <dgm:pt modelId="{610FDA60-1CBF-4CAC-AF61-24D7608FFE25}" type="pres">
      <dgm:prSet presAssocID="{0BD6607D-2B27-494E-9C58-9BD89B0B1A23}" presName="diagram" presStyleCnt="0">
        <dgm:presLayoutVars>
          <dgm:chPref val="1"/>
          <dgm:dir/>
          <dgm:animOne val="branch"/>
          <dgm:animLvl val="lvl"/>
          <dgm:resizeHandles/>
        </dgm:presLayoutVars>
      </dgm:prSet>
      <dgm:spPr/>
    </dgm:pt>
    <dgm:pt modelId="{FAC69290-99B6-4A05-8D38-1374A27DB461}" type="pres">
      <dgm:prSet presAssocID="{AD8D95DF-B23D-4576-AB72-318A8E3EDF76}" presName="root" presStyleCnt="0"/>
      <dgm:spPr/>
    </dgm:pt>
    <dgm:pt modelId="{FA1B3F52-1FCF-450D-BA9F-BD6ABA760DB6}" type="pres">
      <dgm:prSet presAssocID="{AD8D95DF-B23D-4576-AB72-318A8E3EDF76}" presName="rootComposite" presStyleCnt="0"/>
      <dgm:spPr/>
    </dgm:pt>
    <dgm:pt modelId="{7B45CADA-9982-4D02-819E-D7818B129BB9}" type="pres">
      <dgm:prSet presAssocID="{AD8D95DF-B23D-4576-AB72-318A8E3EDF76}" presName="rootText" presStyleLbl="node1" presStyleIdx="0" presStyleCnt="2" custScaleX="245613" custScaleY="353343" custLinFactNeighborX="-148" custLinFactNeighborY="-7561"/>
      <dgm:spPr/>
    </dgm:pt>
    <dgm:pt modelId="{9F38C052-888F-442C-9B98-19B11811BD7C}" type="pres">
      <dgm:prSet presAssocID="{AD8D95DF-B23D-4576-AB72-318A8E3EDF76}" presName="rootConnector" presStyleLbl="node1" presStyleIdx="0" presStyleCnt="2"/>
      <dgm:spPr/>
    </dgm:pt>
    <dgm:pt modelId="{F037EDB6-71D7-454B-95E5-707EF218DBC4}" type="pres">
      <dgm:prSet presAssocID="{AD8D95DF-B23D-4576-AB72-318A8E3EDF76}" presName="childShape" presStyleCnt="0"/>
      <dgm:spPr/>
    </dgm:pt>
    <dgm:pt modelId="{7840D9FA-8645-40F8-BE18-655609ADDE95}" type="pres">
      <dgm:prSet presAssocID="{AB8C8054-D5CD-4BF2-B4D4-7AF609A6FF19}" presName="root" presStyleCnt="0"/>
      <dgm:spPr/>
    </dgm:pt>
    <dgm:pt modelId="{AD810BF0-15DF-44D8-8DCF-D6990A6D01D1}" type="pres">
      <dgm:prSet presAssocID="{AB8C8054-D5CD-4BF2-B4D4-7AF609A6FF19}" presName="rootComposite" presStyleCnt="0"/>
      <dgm:spPr/>
    </dgm:pt>
    <dgm:pt modelId="{7EEAB804-26CD-4CC1-A759-A69F8821E40D}" type="pres">
      <dgm:prSet presAssocID="{AB8C8054-D5CD-4BF2-B4D4-7AF609A6FF19}" presName="rootText" presStyleLbl="node1" presStyleIdx="1" presStyleCnt="2" custScaleX="242374" custScaleY="353282" custLinFactNeighborX="-6172" custLinFactNeighborY="-5905"/>
      <dgm:spPr/>
    </dgm:pt>
    <dgm:pt modelId="{15BEC0D0-7823-453B-8F3E-F4CE8B5724D3}" type="pres">
      <dgm:prSet presAssocID="{AB8C8054-D5CD-4BF2-B4D4-7AF609A6FF19}" presName="rootConnector" presStyleLbl="node1" presStyleIdx="1" presStyleCnt="2"/>
      <dgm:spPr/>
    </dgm:pt>
    <dgm:pt modelId="{BAAA3231-0635-4EF7-B130-0A9D15896FD0}" type="pres">
      <dgm:prSet presAssocID="{AB8C8054-D5CD-4BF2-B4D4-7AF609A6FF19}" presName="childShape" presStyleCnt="0"/>
      <dgm:spPr/>
    </dgm:pt>
  </dgm:ptLst>
  <dgm:cxnLst>
    <dgm:cxn modelId="{D5518A0A-774F-404A-B648-A00657E942E9}" type="presOf" srcId="{0BD6607D-2B27-494E-9C58-9BD89B0B1A23}" destId="{610FDA60-1CBF-4CAC-AF61-24D7608FFE25}" srcOrd="0" destOrd="0" presId="urn:microsoft.com/office/officeart/2005/8/layout/hierarchy3"/>
    <dgm:cxn modelId="{F6D5440D-3C23-4A01-A10C-67D0CB423478}" srcId="{0BD6607D-2B27-494E-9C58-9BD89B0B1A23}" destId="{AD8D95DF-B23D-4576-AB72-318A8E3EDF76}" srcOrd="0" destOrd="0" parTransId="{E8870609-4B01-431C-B2C6-EB448BB0CC61}" sibTransId="{DAA388E5-A185-4A12-8D38-A6F1509128F9}"/>
    <dgm:cxn modelId="{A2AD2D5B-106E-47D6-BD7E-AA1A62378FCC}" srcId="{0BD6607D-2B27-494E-9C58-9BD89B0B1A23}" destId="{AB8C8054-D5CD-4BF2-B4D4-7AF609A6FF19}" srcOrd="1" destOrd="0" parTransId="{D661ED1B-557D-47BF-BFFB-A5904E9D9672}" sibTransId="{3D6EA8E5-F60F-4924-800C-BCCC3E77F95D}"/>
    <dgm:cxn modelId="{C7558167-93EE-4E16-AAFD-66FB247B9FFC}" type="presOf" srcId="{AB8C8054-D5CD-4BF2-B4D4-7AF609A6FF19}" destId="{15BEC0D0-7823-453B-8F3E-F4CE8B5724D3}" srcOrd="1" destOrd="0" presId="urn:microsoft.com/office/officeart/2005/8/layout/hierarchy3"/>
    <dgm:cxn modelId="{0568B07C-BD38-4344-ABB1-5E5055FB59E5}" type="presOf" srcId="{AB8C8054-D5CD-4BF2-B4D4-7AF609A6FF19}" destId="{7EEAB804-26CD-4CC1-A759-A69F8821E40D}" srcOrd="0" destOrd="0" presId="urn:microsoft.com/office/officeart/2005/8/layout/hierarchy3"/>
    <dgm:cxn modelId="{F4665994-741F-4C49-8C28-DE2F3B73D023}" type="presOf" srcId="{AD8D95DF-B23D-4576-AB72-318A8E3EDF76}" destId="{7B45CADA-9982-4D02-819E-D7818B129BB9}" srcOrd="0" destOrd="0" presId="urn:microsoft.com/office/officeart/2005/8/layout/hierarchy3"/>
    <dgm:cxn modelId="{5EEC97C2-5377-483D-83F8-D109A0B5187B}" type="presOf" srcId="{AD8D95DF-B23D-4576-AB72-318A8E3EDF76}" destId="{9F38C052-888F-442C-9B98-19B11811BD7C}" srcOrd="1" destOrd="0" presId="urn:microsoft.com/office/officeart/2005/8/layout/hierarchy3"/>
    <dgm:cxn modelId="{EC6556F4-AD97-49D4-B589-3FC953C1D841}" type="presParOf" srcId="{610FDA60-1CBF-4CAC-AF61-24D7608FFE25}" destId="{FAC69290-99B6-4A05-8D38-1374A27DB461}" srcOrd="0" destOrd="0" presId="urn:microsoft.com/office/officeart/2005/8/layout/hierarchy3"/>
    <dgm:cxn modelId="{46949EB1-4DBD-41EE-9C4E-E477B25A9ADE}" type="presParOf" srcId="{FAC69290-99B6-4A05-8D38-1374A27DB461}" destId="{FA1B3F52-1FCF-450D-BA9F-BD6ABA760DB6}" srcOrd="0" destOrd="0" presId="urn:microsoft.com/office/officeart/2005/8/layout/hierarchy3"/>
    <dgm:cxn modelId="{A1C194B3-44ED-44F4-8845-8C62B12BB474}" type="presParOf" srcId="{FA1B3F52-1FCF-450D-BA9F-BD6ABA760DB6}" destId="{7B45CADA-9982-4D02-819E-D7818B129BB9}" srcOrd="0" destOrd="0" presId="urn:microsoft.com/office/officeart/2005/8/layout/hierarchy3"/>
    <dgm:cxn modelId="{7AA2A135-5AE1-4B70-AF45-E2233898FB4E}" type="presParOf" srcId="{FA1B3F52-1FCF-450D-BA9F-BD6ABA760DB6}" destId="{9F38C052-888F-442C-9B98-19B11811BD7C}" srcOrd="1" destOrd="0" presId="urn:microsoft.com/office/officeart/2005/8/layout/hierarchy3"/>
    <dgm:cxn modelId="{FBD0D5BB-D6A2-4913-983F-948F89FFC711}" type="presParOf" srcId="{FAC69290-99B6-4A05-8D38-1374A27DB461}" destId="{F037EDB6-71D7-454B-95E5-707EF218DBC4}" srcOrd="1" destOrd="0" presId="urn:microsoft.com/office/officeart/2005/8/layout/hierarchy3"/>
    <dgm:cxn modelId="{6500AC1A-921B-408C-9ABD-FC765D3E81D9}" type="presParOf" srcId="{610FDA60-1CBF-4CAC-AF61-24D7608FFE25}" destId="{7840D9FA-8645-40F8-BE18-655609ADDE95}" srcOrd="1" destOrd="0" presId="urn:microsoft.com/office/officeart/2005/8/layout/hierarchy3"/>
    <dgm:cxn modelId="{F387C1F5-5110-4679-84E5-094CD98BC557}" type="presParOf" srcId="{7840D9FA-8645-40F8-BE18-655609ADDE95}" destId="{AD810BF0-15DF-44D8-8DCF-D6990A6D01D1}" srcOrd="0" destOrd="0" presId="urn:microsoft.com/office/officeart/2005/8/layout/hierarchy3"/>
    <dgm:cxn modelId="{D04008F1-2E6B-47BD-8FE5-34DF14872E20}" type="presParOf" srcId="{AD810BF0-15DF-44D8-8DCF-D6990A6D01D1}" destId="{7EEAB804-26CD-4CC1-A759-A69F8821E40D}" srcOrd="0" destOrd="0" presId="urn:microsoft.com/office/officeart/2005/8/layout/hierarchy3"/>
    <dgm:cxn modelId="{8019A532-F81C-47B5-B1E8-ECCBED70BFC8}" type="presParOf" srcId="{AD810BF0-15DF-44D8-8DCF-D6990A6D01D1}" destId="{15BEC0D0-7823-453B-8F3E-F4CE8B5724D3}" srcOrd="1" destOrd="0" presId="urn:microsoft.com/office/officeart/2005/8/layout/hierarchy3"/>
    <dgm:cxn modelId="{95270FC9-10AA-4725-8F7E-E8ACB908E995}" type="presParOf" srcId="{7840D9FA-8645-40F8-BE18-655609ADDE95}" destId="{BAAA3231-0635-4EF7-B130-0A9D15896FD0}"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27909B-D9DE-428F-85F7-5B269FF13FC4}">
      <dsp:nvSpPr>
        <dsp:cNvPr id="0" name=""/>
        <dsp:cNvSpPr/>
      </dsp:nvSpPr>
      <dsp:spPr>
        <a:xfrm rot="5400000">
          <a:off x="2123714" y="1283909"/>
          <a:ext cx="1394795" cy="1213471"/>
        </a:xfrm>
        <a:prstGeom prst="hexagon">
          <a:avLst>
            <a:gd name="adj" fmla="val 25000"/>
            <a:gd name="vf" fmla="val 11547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e-DE" sz="1100" kern="1200"/>
            <a:t>Smarter</a:t>
          </a:r>
          <a:endParaRPr lang="en-US" sz="1100" kern="1200"/>
        </a:p>
      </dsp:txBody>
      <dsp:txXfrm rot="-5400000">
        <a:off x="2403475" y="1410604"/>
        <a:ext cx="835273" cy="960084"/>
      </dsp:txXfrm>
    </dsp:sp>
    <dsp:sp modelId="{C88A41A8-4C1F-4CB3-9B93-351AAB41F7CF}">
      <dsp:nvSpPr>
        <dsp:cNvPr id="0" name=""/>
        <dsp:cNvSpPr/>
      </dsp:nvSpPr>
      <dsp:spPr>
        <a:xfrm>
          <a:off x="3464670" y="1472206"/>
          <a:ext cx="1556591" cy="836877"/>
        </a:xfrm>
        <a:prstGeom prst="rect">
          <a:avLst/>
        </a:prstGeom>
        <a:noFill/>
        <a:ln>
          <a:noFill/>
        </a:ln>
        <a:effectLst/>
      </dsp:spPr>
      <dsp:style>
        <a:lnRef idx="0">
          <a:scrgbClr r="0" g="0" b="0"/>
        </a:lnRef>
        <a:fillRef idx="0">
          <a:scrgbClr r="0" g="0" b="0"/>
        </a:fillRef>
        <a:effectRef idx="0">
          <a:scrgbClr r="0" g="0" b="0"/>
        </a:effectRef>
        <a:fontRef idx="minor"/>
      </dsp:style>
    </dsp:sp>
    <dsp:sp modelId="{3BFBAB68-667B-427B-AAE5-348DB8A37B17}">
      <dsp:nvSpPr>
        <dsp:cNvPr id="0" name=""/>
        <dsp:cNvSpPr/>
      </dsp:nvSpPr>
      <dsp:spPr>
        <a:xfrm rot="5400000">
          <a:off x="813165" y="1283909"/>
          <a:ext cx="1394795" cy="1213471"/>
        </a:xfrm>
        <a:prstGeom prst="hexagon">
          <a:avLst>
            <a:gd name="adj" fmla="val 2500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r>
            <a:rPr lang="en-US" sz="700" kern="1200" dirty="0" err="1"/>
            <a:t>Computergestptützt</a:t>
          </a:r>
          <a:endParaRPr lang="en-US" sz="700" kern="1200" dirty="0"/>
        </a:p>
      </dsp:txBody>
      <dsp:txXfrm rot="-5400000">
        <a:off x="1092926" y="1410604"/>
        <a:ext cx="835273" cy="960084"/>
      </dsp:txXfrm>
    </dsp:sp>
    <dsp:sp modelId="{BD94258E-4A42-48B4-8129-23D2037D03FA}">
      <dsp:nvSpPr>
        <dsp:cNvPr id="0" name=""/>
        <dsp:cNvSpPr/>
      </dsp:nvSpPr>
      <dsp:spPr>
        <a:xfrm rot="5400000">
          <a:off x="1465929" y="2467811"/>
          <a:ext cx="1394795" cy="1213471"/>
        </a:xfrm>
        <a:prstGeom prst="hexagon">
          <a:avLst>
            <a:gd name="adj" fmla="val 25000"/>
            <a:gd name="vf" fmla="val 11547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e-DE" sz="1100" kern="1200"/>
            <a:t>Unabhängig vom Ort und Zeit</a:t>
          </a:r>
          <a:endParaRPr lang="en-US" sz="1100" kern="1200"/>
        </a:p>
      </dsp:txBody>
      <dsp:txXfrm rot="-5400000">
        <a:off x="1745690" y="2594506"/>
        <a:ext cx="835273" cy="960084"/>
      </dsp:txXfrm>
    </dsp:sp>
    <dsp:sp modelId="{6D835489-7B64-48CD-91BD-7F964700045C}">
      <dsp:nvSpPr>
        <dsp:cNvPr id="0" name=""/>
        <dsp:cNvSpPr/>
      </dsp:nvSpPr>
      <dsp:spPr>
        <a:xfrm>
          <a:off x="0" y="2656108"/>
          <a:ext cx="1506378" cy="836877"/>
        </a:xfrm>
        <a:prstGeom prst="rect">
          <a:avLst/>
        </a:prstGeom>
        <a:noFill/>
        <a:ln>
          <a:noFill/>
        </a:ln>
        <a:effectLst/>
      </dsp:spPr>
      <dsp:style>
        <a:lnRef idx="0">
          <a:scrgbClr r="0" g="0" b="0"/>
        </a:lnRef>
        <a:fillRef idx="0">
          <a:scrgbClr r="0" g="0" b="0"/>
        </a:fillRef>
        <a:effectRef idx="0">
          <a:scrgbClr r="0" g="0" b="0"/>
        </a:effectRef>
        <a:fontRef idx="minor"/>
      </dsp:style>
    </dsp:sp>
    <dsp:sp modelId="{28C64E8E-6752-49D4-84E4-5EFB70E8EA2D}">
      <dsp:nvSpPr>
        <dsp:cNvPr id="0" name=""/>
        <dsp:cNvSpPr/>
      </dsp:nvSpPr>
      <dsp:spPr>
        <a:xfrm rot="5400000">
          <a:off x="2776478" y="2467811"/>
          <a:ext cx="1394795" cy="1213471"/>
        </a:xfrm>
        <a:prstGeom prst="hexagon">
          <a:avLst>
            <a:gd name="adj" fmla="val 25000"/>
            <a:gd name="vf" fmla="val 11547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r>
            <a:rPr lang="en-US" sz="1300" kern="1200" dirty="0"/>
            <a:t>KI-</a:t>
          </a:r>
          <a:r>
            <a:rPr lang="en-US" sz="1300" kern="1200" dirty="0" err="1"/>
            <a:t>unterstützt</a:t>
          </a:r>
          <a:endParaRPr lang="en-US" sz="1300" kern="1200" dirty="0"/>
        </a:p>
      </dsp:txBody>
      <dsp:txXfrm rot="-5400000">
        <a:off x="3056239" y="2594506"/>
        <a:ext cx="835273" cy="9600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F9A5C9-8403-4384-B6FD-97918A6C76B4}">
      <dsp:nvSpPr>
        <dsp:cNvPr id="0" name=""/>
        <dsp:cNvSpPr/>
      </dsp:nvSpPr>
      <dsp:spPr>
        <a:xfrm>
          <a:off x="0" y="620984"/>
          <a:ext cx="3137535" cy="19923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3169B6-AE10-46EF-9349-EAEB5B212743}">
      <dsp:nvSpPr>
        <dsp:cNvPr id="0" name=""/>
        <dsp:cNvSpPr/>
      </dsp:nvSpPr>
      <dsp:spPr>
        <a:xfrm>
          <a:off x="348615" y="952168"/>
          <a:ext cx="3137535" cy="199233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de-DE" sz="2000" kern="1200"/>
            <a:t>Die Arbeit kommt ohne Computer nicht mehr aus.</a:t>
          </a:r>
          <a:endParaRPr lang="en-US" sz="2000" kern="1200"/>
        </a:p>
      </dsp:txBody>
      <dsp:txXfrm>
        <a:off x="406968" y="1010521"/>
        <a:ext cx="3020829" cy="1875628"/>
      </dsp:txXfrm>
    </dsp:sp>
    <dsp:sp modelId="{540F83AA-48D3-4315-AF7C-BA0FFE47103B}">
      <dsp:nvSpPr>
        <dsp:cNvPr id="0" name=""/>
        <dsp:cNvSpPr/>
      </dsp:nvSpPr>
      <dsp:spPr>
        <a:xfrm>
          <a:off x="3834765" y="620984"/>
          <a:ext cx="3137535" cy="19923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9B211B-9AAA-4BCA-9296-10F9F2570566}">
      <dsp:nvSpPr>
        <dsp:cNvPr id="0" name=""/>
        <dsp:cNvSpPr/>
      </dsp:nvSpPr>
      <dsp:spPr>
        <a:xfrm>
          <a:off x="4183379" y="952168"/>
          <a:ext cx="3137535" cy="199233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de-DE" sz="2000" kern="1200"/>
            <a:t>Die Computer übernehmen die Arbeit, meist braucht es den Menschen nur noch zum Kontrollieren der Maschine.</a:t>
          </a:r>
          <a:endParaRPr lang="en-US" sz="2000" kern="1200"/>
        </a:p>
      </dsp:txBody>
      <dsp:txXfrm>
        <a:off x="4241732" y="1010521"/>
        <a:ext cx="3020829" cy="1875628"/>
      </dsp:txXfrm>
    </dsp:sp>
    <dsp:sp modelId="{C0343110-09CF-45E1-86DB-31174D80BA5D}">
      <dsp:nvSpPr>
        <dsp:cNvPr id="0" name=""/>
        <dsp:cNvSpPr/>
      </dsp:nvSpPr>
      <dsp:spPr>
        <a:xfrm>
          <a:off x="7669530" y="620984"/>
          <a:ext cx="3137535" cy="19923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F193C1-25F9-4B59-930E-BA8A4247C04D}">
      <dsp:nvSpPr>
        <dsp:cNvPr id="0" name=""/>
        <dsp:cNvSpPr/>
      </dsp:nvSpPr>
      <dsp:spPr>
        <a:xfrm>
          <a:off x="8018145" y="952168"/>
          <a:ext cx="3137535" cy="199233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de-DE" sz="2000" kern="1200"/>
            <a:t>Automatisierte Arbeit.</a:t>
          </a:r>
          <a:endParaRPr lang="en-US" sz="2000" kern="1200"/>
        </a:p>
      </dsp:txBody>
      <dsp:txXfrm>
        <a:off x="8076498" y="1010521"/>
        <a:ext cx="3020829" cy="18756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296019-0935-4532-81A3-F71431C306FC}">
      <dsp:nvSpPr>
        <dsp:cNvPr id="0" name=""/>
        <dsp:cNvSpPr/>
      </dsp:nvSpPr>
      <dsp:spPr>
        <a:xfrm>
          <a:off x="726" y="918156"/>
          <a:ext cx="2548335" cy="27375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7799BD-EB34-4E24-A46D-31B81388D6F1}">
      <dsp:nvSpPr>
        <dsp:cNvPr id="0" name=""/>
        <dsp:cNvSpPr/>
      </dsp:nvSpPr>
      <dsp:spPr>
        <a:xfrm>
          <a:off x="283874" y="1187147"/>
          <a:ext cx="2548335" cy="27375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de-DE" sz="1400" kern="1200" dirty="0"/>
            <a:t>Die Arbeit wird sich wahrscheinlich so entwickeln, dass wir von jedem Ort der Welt aus arbeiten können. Auch die Zeit der Arbeit wird sich wahrscheinlich so entwickeln, dass wir selbst entscheiden, wann wir arbeiten wollen.</a:t>
          </a:r>
          <a:endParaRPr lang="en-US" sz="1400" kern="1200" dirty="0"/>
        </a:p>
      </dsp:txBody>
      <dsp:txXfrm>
        <a:off x="358512" y="1261785"/>
        <a:ext cx="2399059" cy="2588237"/>
      </dsp:txXfrm>
    </dsp:sp>
    <dsp:sp modelId="{9F056B12-08C7-46F7-BE6D-C06A72B244C8}">
      <dsp:nvSpPr>
        <dsp:cNvPr id="0" name=""/>
        <dsp:cNvSpPr/>
      </dsp:nvSpPr>
      <dsp:spPr>
        <a:xfrm>
          <a:off x="3115358" y="918156"/>
          <a:ext cx="2548335" cy="275600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530F88-27FD-4FB5-809E-1CB17BC8A84A}">
      <dsp:nvSpPr>
        <dsp:cNvPr id="0" name=""/>
        <dsp:cNvSpPr/>
      </dsp:nvSpPr>
      <dsp:spPr>
        <a:xfrm>
          <a:off x="3398506" y="1187147"/>
          <a:ext cx="2548335" cy="27560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de-DE" sz="1600" kern="1200" dirty="0"/>
            <a:t>Wie die Computerprogrammierer oder Websiteersteller, die sogenannten Arbeitsnomaden. Sie benötigen nur ein Internetanschluss und sie können sofort arbeiten.</a:t>
          </a:r>
          <a:endParaRPr lang="en-US" sz="1600" kern="1200" dirty="0"/>
        </a:p>
      </dsp:txBody>
      <dsp:txXfrm>
        <a:off x="3473144" y="1261785"/>
        <a:ext cx="2399059" cy="260673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0C3D68-2FC6-4437-BF31-B8720F27A414}">
      <dsp:nvSpPr>
        <dsp:cNvPr id="0" name=""/>
        <dsp:cNvSpPr/>
      </dsp:nvSpPr>
      <dsp:spPr>
        <a:xfrm>
          <a:off x="553136" y="1089317"/>
          <a:ext cx="1612687" cy="1612687"/>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EF93F8-A73B-40D9-A425-79B17AC802D4}">
      <dsp:nvSpPr>
        <dsp:cNvPr id="0" name=""/>
        <dsp:cNvSpPr/>
      </dsp:nvSpPr>
      <dsp:spPr>
        <a:xfrm>
          <a:off x="896823" y="1433004"/>
          <a:ext cx="925312" cy="9253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9FB6303-59E9-4FF6-BF42-8407763F110E}">
      <dsp:nvSpPr>
        <dsp:cNvPr id="0" name=""/>
        <dsp:cNvSpPr/>
      </dsp:nvSpPr>
      <dsp:spPr>
        <a:xfrm>
          <a:off x="37604" y="3204317"/>
          <a:ext cx="2643750" cy="139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de-DE" sz="1800" kern="1200" dirty="0"/>
            <a:t>Die Mitarbeiter werden immer mehr die KI zur Unterstützung nutzen.</a:t>
          </a:r>
          <a:endParaRPr lang="en-US" sz="1800" kern="1200" dirty="0"/>
        </a:p>
      </dsp:txBody>
      <dsp:txXfrm>
        <a:off x="37604" y="3204317"/>
        <a:ext cx="2643750" cy="1395000"/>
      </dsp:txXfrm>
    </dsp:sp>
    <dsp:sp modelId="{44C915E7-5F31-4B5E-BD25-8A91B83D8575}">
      <dsp:nvSpPr>
        <dsp:cNvPr id="0" name=""/>
        <dsp:cNvSpPr/>
      </dsp:nvSpPr>
      <dsp:spPr>
        <a:xfrm>
          <a:off x="3659542" y="1089317"/>
          <a:ext cx="1612687" cy="1612687"/>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0EACB1-E669-451B-8C09-AFBEDD12ACF4}">
      <dsp:nvSpPr>
        <dsp:cNvPr id="0" name=""/>
        <dsp:cNvSpPr/>
      </dsp:nvSpPr>
      <dsp:spPr>
        <a:xfrm>
          <a:off x="4003229" y="1433004"/>
          <a:ext cx="925312" cy="9253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4BA6532-CC3F-4962-97C5-6D499F920F82}">
      <dsp:nvSpPr>
        <dsp:cNvPr id="0" name=""/>
        <dsp:cNvSpPr/>
      </dsp:nvSpPr>
      <dsp:spPr>
        <a:xfrm>
          <a:off x="3144011" y="3204317"/>
          <a:ext cx="2643750" cy="139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de-DE" sz="1800" kern="1200" cap="all" dirty="0">
              <a:solidFill>
                <a:srgbClr val="000000">
                  <a:hueOff val="0"/>
                  <a:satOff val="0"/>
                  <a:lumOff val="0"/>
                  <a:alphaOff val="0"/>
                </a:srgbClr>
              </a:solidFill>
              <a:latin typeface="Bierstadt"/>
              <a:ea typeface="+mn-ea"/>
              <a:cs typeface="+mn-cs"/>
            </a:rPr>
            <a:t>Die KI wird auch immer schneller und präziser in ihren Arbeiten, da es ein lernendes System ist.</a:t>
          </a:r>
          <a:endParaRPr lang="en-US" sz="1800" kern="1200" cap="all" dirty="0">
            <a:solidFill>
              <a:srgbClr val="000000">
                <a:hueOff val="0"/>
                <a:satOff val="0"/>
                <a:lumOff val="0"/>
                <a:alphaOff val="0"/>
              </a:srgbClr>
            </a:solidFill>
            <a:latin typeface="Bierstadt"/>
            <a:ea typeface="+mn-ea"/>
            <a:cs typeface="+mn-cs"/>
          </a:endParaRPr>
        </a:p>
      </dsp:txBody>
      <dsp:txXfrm>
        <a:off x="3144011" y="3204317"/>
        <a:ext cx="2643750" cy="1395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45CADA-9982-4D02-819E-D7818B129BB9}">
      <dsp:nvSpPr>
        <dsp:cNvPr id="0" name=""/>
        <dsp:cNvSpPr/>
      </dsp:nvSpPr>
      <dsp:spPr>
        <a:xfrm>
          <a:off x="1" y="1633356"/>
          <a:ext cx="2940440" cy="211508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de-DE" sz="1800" kern="1200" dirty="0"/>
            <a:t>Die Arbeit wird für den Menschen leichter, da er Computer und Maschinen für sich arbeiten lässt. Dadurch werden Produkte präziser  und schneller fertig.</a:t>
          </a:r>
          <a:endParaRPr lang="en-US" sz="1800" kern="1200" dirty="0"/>
        </a:p>
      </dsp:txBody>
      <dsp:txXfrm>
        <a:off x="61950" y="1695305"/>
        <a:ext cx="2816542" cy="1991185"/>
      </dsp:txXfrm>
    </dsp:sp>
    <dsp:sp modelId="{7EEAB804-26CD-4CC1-A759-A69F8821E40D}">
      <dsp:nvSpPr>
        <dsp:cNvPr id="0" name=""/>
        <dsp:cNvSpPr/>
      </dsp:nvSpPr>
      <dsp:spPr>
        <a:xfrm>
          <a:off x="3167619" y="1643269"/>
          <a:ext cx="2901663" cy="211471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de-DE" sz="2000" kern="1200" dirty="0"/>
            <a:t>KI wird in Zukunft eine große Rolle zukommen. KI wird einen Schlüssel zukommen. Ohne sie wird es nicht mehr gehen.</a:t>
          </a:r>
          <a:endParaRPr lang="en-US" sz="2000" kern="1200" dirty="0"/>
        </a:p>
      </dsp:txBody>
      <dsp:txXfrm>
        <a:off x="3229557" y="1705207"/>
        <a:ext cx="2777787" cy="1990842"/>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58E14-23EC-4C25-974C-48FA83988655}"/>
              </a:ext>
            </a:extLst>
          </p:cNvPr>
          <p:cNvSpPr>
            <a:spLocks noGrp="1"/>
          </p:cNvSpPr>
          <p:nvPr>
            <p:ph type="ctrTitle"/>
          </p:nvPr>
        </p:nvSpPr>
        <p:spPr>
          <a:xfrm>
            <a:off x="517870" y="978408"/>
            <a:ext cx="5021183" cy="5074226"/>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E9FEDD4-20A1-49F6-9E3E-0B26B426BB73}"/>
              </a:ext>
            </a:extLst>
          </p:cNvPr>
          <p:cNvSpPr>
            <a:spLocks noGrp="1"/>
          </p:cNvSpPr>
          <p:nvPr>
            <p:ph type="subTitle" idx="1"/>
          </p:nvPr>
        </p:nvSpPr>
        <p:spPr>
          <a:xfrm>
            <a:off x="6662167" y="3602038"/>
            <a:ext cx="5021183" cy="2244580"/>
          </a:xfrm>
        </p:spPr>
        <p:txBody>
          <a:bodyPr anchor="b">
            <a:normAutofit/>
          </a:bodyPr>
          <a:lstStyle>
            <a:lvl1pPr marL="0" indent="0" algn="l">
              <a:lnSpc>
                <a:spcPct val="100000"/>
              </a:lnSpc>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580A32F-E6F3-4C2E-B9E3-E47868E42511}"/>
              </a:ext>
            </a:extLst>
          </p:cNvPr>
          <p:cNvSpPr>
            <a:spLocks noGrp="1"/>
          </p:cNvSpPr>
          <p:nvPr>
            <p:ph type="dt" sz="half" idx="10"/>
          </p:nvPr>
        </p:nvSpPr>
        <p:spPr/>
        <p:txBody>
          <a:bodyPr/>
          <a:lstStyle/>
          <a:p>
            <a:fld id="{9A20BBEE-F49C-421E-8D69-01D678C2645F}" type="datetime1">
              <a:rPr lang="en-US" smtClean="0"/>
              <a:t>3/21/2024</a:t>
            </a:fld>
            <a:endParaRPr lang="en-US"/>
          </a:p>
        </p:txBody>
      </p:sp>
      <p:sp>
        <p:nvSpPr>
          <p:cNvPr id="5" name="Footer Placeholder 4">
            <a:extLst>
              <a:ext uri="{FF2B5EF4-FFF2-40B4-BE49-F238E27FC236}">
                <a16:creationId xmlns:a16="http://schemas.microsoft.com/office/drawing/2014/main" id="{78806724-A87A-4231-BFD9-277482AF78CF}"/>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E730D1AF-36B8-4BB8-BD6A-71194F7BC31C}"/>
              </a:ext>
            </a:extLst>
          </p:cNvPr>
          <p:cNvSpPr>
            <a:spLocks noGrp="1"/>
          </p:cNvSpPr>
          <p:nvPr>
            <p:ph type="sldNum" sz="quarter" idx="12"/>
          </p:nvPr>
        </p:nvSpPr>
        <p:spPr/>
        <p:txBody>
          <a:bodyPr/>
          <a:lstStyle/>
          <a:p>
            <a:fld id="{DFDF98CC-160E-494C-8C3C-8CDC5FA257DE}" type="slidenum">
              <a:rPr lang="en-US" smtClean="0"/>
              <a:t>‹Nr.›</a:t>
            </a:fld>
            <a:endParaRPr lang="en-US"/>
          </a:p>
        </p:txBody>
      </p:sp>
      <p:sp>
        <p:nvSpPr>
          <p:cNvPr id="8" name="Rectangle 7">
            <a:extLst>
              <a:ext uri="{FF2B5EF4-FFF2-40B4-BE49-F238E27FC236}">
                <a16:creationId xmlns:a16="http://schemas.microsoft.com/office/drawing/2014/main" id="{F3FF94B3-6D3E-44FE-BB02-A9027C0003C7}"/>
              </a:ext>
              <a:ext uri="{C183D7F6-B498-43B3-948B-1728B52AA6E4}">
                <adec:decorative xmlns:adec="http://schemas.microsoft.com/office/drawing/2017/decorative" val="1"/>
              </a:ext>
            </a:extLst>
          </p:cNvPr>
          <p:cNvSpPr/>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49801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63D8A-C68D-4CF9-9D15-3E09BCC09F6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524D94C-E537-4FF3-AAF8-A85F05C31A7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24B1D4-6731-4993-8609-16C1D3327986}"/>
              </a:ext>
            </a:extLst>
          </p:cNvPr>
          <p:cNvSpPr>
            <a:spLocks noGrp="1"/>
          </p:cNvSpPr>
          <p:nvPr>
            <p:ph type="dt" sz="half" idx="10"/>
          </p:nvPr>
        </p:nvSpPr>
        <p:spPr/>
        <p:txBody>
          <a:bodyPr/>
          <a:lstStyle/>
          <a:p>
            <a:fld id="{79D44673-3D7D-4DA4-8694-3884C26BCA78}" type="datetime1">
              <a:rPr lang="en-US" smtClean="0"/>
              <a:t>3/21/2024</a:t>
            </a:fld>
            <a:endParaRPr lang="en-US"/>
          </a:p>
        </p:txBody>
      </p:sp>
      <p:sp>
        <p:nvSpPr>
          <p:cNvPr id="5" name="Footer Placeholder 4">
            <a:extLst>
              <a:ext uri="{FF2B5EF4-FFF2-40B4-BE49-F238E27FC236}">
                <a16:creationId xmlns:a16="http://schemas.microsoft.com/office/drawing/2014/main" id="{3DFB7BBD-CEEB-4256-84B2-6D907E118806}"/>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972A8B7-F430-4F4A-BB63-481F51E58800}"/>
              </a:ext>
            </a:extLst>
          </p:cNvPr>
          <p:cNvSpPr>
            <a:spLocks noGrp="1"/>
          </p:cNvSpPr>
          <p:nvPr>
            <p:ph type="sldNum" sz="quarter" idx="12"/>
          </p:nvPr>
        </p:nvSpPr>
        <p:spPr/>
        <p:txBody>
          <a:bodyPr/>
          <a:lstStyle/>
          <a:p>
            <a:fld id="{DFDF98CC-160E-494C-8C3C-8CDC5FA257DE}" type="slidenum">
              <a:rPr lang="en-US" smtClean="0"/>
              <a:t>‹Nr.›</a:t>
            </a:fld>
            <a:endParaRPr lang="en-US"/>
          </a:p>
        </p:txBody>
      </p:sp>
    </p:spTree>
    <p:extLst>
      <p:ext uri="{BB962C8B-B14F-4D97-AF65-F5344CB8AC3E}">
        <p14:creationId xmlns:p14="http://schemas.microsoft.com/office/powerpoint/2010/main" val="2157874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BAC1C-A332-4BA5-8C9C-FE0396C81619}"/>
              </a:ext>
            </a:extLst>
          </p:cNvPr>
          <p:cNvSpPr>
            <a:spLocks noGrp="1"/>
          </p:cNvSpPr>
          <p:nvPr>
            <p:ph type="title"/>
          </p:nvPr>
        </p:nvSpPr>
        <p:spPr>
          <a:xfrm>
            <a:off x="517870" y="978408"/>
            <a:ext cx="5020056" cy="4870974"/>
          </a:xfrm>
        </p:spPr>
        <p:txBody>
          <a:bodyPr anchor="t">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0D8D137-710E-4125-B5E9-F63E7F1C9C9D}"/>
              </a:ext>
            </a:extLst>
          </p:cNvPr>
          <p:cNvSpPr>
            <a:spLocks noGrp="1"/>
          </p:cNvSpPr>
          <p:nvPr>
            <p:ph type="body" idx="1"/>
          </p:nvPr>
        </p:nvSpPr>
        <p:spPr>
          <a:xfrm>
            <a:off x="6662167" y="3566639"/>
            <a:ext cx="5021183" cy="2279979"/>
          </a:xfrm>
        </p:spPr>
        <p:txBody>
          <a:bodyPr anchor="b">
            <a:normAutofit/>
          </a:bodyPr>
          <a:lstStyle>
            <a:lvl1pPr marL="0" indent="0">
              <a:buNone/>
              <a:defRPr sz="2200" i="1">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5480C5-E9A6-425E-B050-03E444BE92C9}"/>
              </a:ext>
            </a:extLst>
          </p:cNvPr>
          <p:cNvSpPr>
            <a:spLocks noGrp="1"/>
          </p:cNvSpPr>
          <p:nvPr>
            <p:ph type="dt" sz="half" idx="10"/>
          </p:nvPr>
        </p:nvSpPr>
        <p:spPr/>
        <p:txBody>
          <a:bodyPr/>
          <a:lstStyle/>
          <a:p>
            <a:fld id="{F40429FD-4554-41E0-B4CE-5E66F1069EE1}" type="datetime1">
              <a:rPr lang="en-US" smtClean="0"/>
              <a:t>3/21/2024</a:t>
            </a:fld>
            <a:endParaRPr lang="en-US"/>
          </a:p>
        </p:txBody>
      </p:sp>
      <p:sp>
        <p:nvSpPr>
          <p:cNvPr id="5" name="Footer Placeholder 4">
            <a:extLst>
              <a:ext uri="{FF2B5EF4-FFF2-40B4-BE49-F238E27FC236}">
                <a16:creationId xmlns:a16="http://schemas.microsoft.com/office/drawing/2014/main" id="{951B4831-6C0B-4E0B-A341-91E4C5D36B7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BF011EE6-252D-46DD-94DF-C42657EF2CD9}"/>
              </a:ext>
            </a:extLst>
          </p:cNvPr>
          <p:cNvSpPr>
            <a:spLocks noGrp="1"/>
          </p:cNvSpPr>
          <p:nvPr>
            <p:ph type="sldNum" sz="quarter" idx="12"/>
          </p:nvPr>
        </p:nvSpPr>
        <p:spPr/>
        <p:txBody>
          <a:bodyPr/>
          <a:lstStyle/>
          <a:p>
            <a:fld id="{DFDF98CC-160E-494C-8C3C-8CDC5FA257DE}" type="slidenum">
              <a:rPr lang="en-US" smtClean="0"/>
              <a:t>‹Nr.›</a:t>
            </a:fld>
            <a:endParaRPr lang="en-US"/>
          </a:p>
        </p:txBody>
      </p:sp>
    </p:spTree>
    <p:extLst>
      <p:ext uri="{BB962C8B-B14F-4D97-AF65-F5344CB8AC3E}">
        <p14:creationId xmlns:p14="http://schemas.microsoft.com/office/powerpoint/2010/main" val="2573803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04B06-C54A-4B7B-B6D1-436428EAF8E2}"/>
              </a:ext>
            </a:extLst>
          </p:cNvPr>
          <p:cNvSpPr>
            <a:spLocks noGrp="1"/>
          </p:cNvSpPr>
          <p:nvPr>
            <p:ph type="title"/>
          </p:nvPr>
        </p:nvSpPr>
        <p:spPr>
          <a:xfrm>
            <a:off x="517870" y="978408"/>
            <a:ext cx="5021182" cy="520769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5723919-9A2F-4D97-8F31-6E35BD5975B0}"/>
              </a:ext>
            </a:extLst>
          </p:cNvPr>
          <p:cNvSpPr>
            <a:spLocks noGrp="1"/>
          </p:cNvSpPr>
          <p:nvPr>
            <p:ph sz="half" idx="1"/>
          </p:nvPr>
        </p:nvSpPr>
        <p:spPr>
          <a:xfrm>
            <a:off x="6063049" y="969264"/>
            <a:ext cx="5290751" cy="2555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F8DA345-F684-4BAA-A22C-E725B3A6037F}"/>
              </a:ext>
            </a:extLst>
          </p:cNvPr>
          <p:cNvSpPr>
            <a:spLocks noGrp="1"/>
          </p:cNvSpPr>
          <p:nvPr>
            <p:ph sz="half" idx="2"/>
          </p:nvPr>
        </p:nvSpPr>
        <p:spPr>
          <a:xfrm>
            <a:off x="6063049" y="3621849"/>
            <a:ext cx="5290751" cy="2555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6399C52-9753-45D8-9646-CF31BB01577C}"/>
              </a:ext>
            </a:extLst>
          </p:cNvPr>
          <p:cNvSpPr>
            <a:spLocks noGrp="1"/>
          </p:cNvSpPr>
          <p:nvPr>
            <p:ph type="dt" sz="half" idx="10"/>
          </p:nvPr>
        </p:nvSpPr>
        <p:spPr/>
        <p:txBody>
          <a:bodyPr/>
          <a:lstStyle/>
          <a:p>
            <a:fld id="{91B80AF1-98AE-4BE5-B730-B3F94EBFAF6B}" type="datetime1">
              <a:rPr lang="en-US" smtClean="0"/>
              <a:t>3/21/2024</a:t>
            </a:fld>
            <a:endParaRPr lang="en-US"/>
          </a:p>
        </p:txBody>
      </p:sp>
      <p:sp>
        <p:nvSpPr>
          <p:cNvPr id="6" name="Footer Placeholder 5">
            <a:extLst>
              <a:ext uri="{FF2B5EF4-FFF2-40B4-BE49-F238E27FC236}">
                <a16:creationId xmlns:a16="http://schemas.microsoft.com/office/drawing/2014/main" id="{C2F95E57-622C-4199-940E-F5462E1AC44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201B7592-00E8-41EF-B749-2A5EA8E460DA}"/>
              </a:ext>
            </a:extLst>
          </p:cNvPr>
          <p:cNvSpPr>
            <a:spLocks noGrp="1"/>
          </p:cNvSpPr>
          <p:nvPr>
            <p:ph type="sldNum" sz="quarter" idx="12"/>
          </p:nvPr>
        </p:nvSpPr>
        <p:spPr/>
        <p:txBody>
          <a:bodyPr/>
          <a:lstStyle/>
          <a:p>
            <a:fld id="{DFDF98CC-160E-494C-8C3C-8CDC5FA257DE}" type="slidenum">
              <a:rPr lang="en-US" smtClean="0"/>
              <a:t>‹Nr.›</a:t>
            </a:fld>
            <a:endParaRPr lang="en-US"/>
          </a:p>
        </p:txBody>
      </p:sp>
    </p:spTree>
    <p:extLst>
      <p:ext uri="{BB962C8B-B14F-4D97-AF65-F5344CB8AC3E}">
        <p14:creationId xmlns:p14="http://schemas.microsoft.com/office/powerpoint/2010/main" val="84157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A2291277-967B-4176-B40B-9EC360626994}"/>
              </a:ext>
            </a:extLst>
          </p:cNvPr>
          <p:cNvSpPr/>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cap="none" spc="0">
              <a:ln w="0"/>
              <a:solidFill>
                <a:schemeClr val="tx1"/>
              </a:solidFill>
              <a:effectLst>
                <a:outerShdw blurRad="38100" dist="19050" dir="2700000" algn="tl" rotWithShape="0">
                  <a:schemeClr val="dk1">
                    <a:alpha val="40000"/>
                  </a:schemeClr>
                </a:outerShdw>
              </a:effectLst>
            </a:endParaRPr>
          </a:p>
        </p:txBody>
      </p:sp>
      <p:sp>
        <p:nvSpPr>
          <p:cNvPr id="2" name="Title 1">
            <a:extLst>
              <a:ext uri="{FF2B5EF4-FFF2-40B4-BE49-F238E27FC236}">
                <a16:creationId xmlns:a16="http://schemas.microsoft.com/office/drawing/2014/main" id="{FCB11C00-F7CB-4484-807A-D12745CD3CC8}"/>
              </a:ext>
            </a:extLst>
          </p:cNvPr>
          <p:cNvSpPr>
            <a:spLocks noGrp="1"/>
          </p:cNvSpPr>
          <p:nvPr>
            <p:ph type="title"/>
          </p:nvPr>
        </p:nvSpPr>
        <p:spPr>
          <a:xfrm>
            <a:off x="517869" y="978119"/>
            <a:ext cx="11165481" cy="107305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FAAA6E-E243-48B3-9585-3C1420B3E19F}"/>
              </a:ext>
            </a:extLst>
          </p:cNvPr>
          <p:cNvSpPr>
            <a:spLocks noGrp="1"/>
          </p:cNvSpPr>
          <p:nvPr>
            <p:ph type="body" idx="1"/>
          </p:nvPr>
        </p:nvSpPr>
        <p:spPr>
          <a:xfrm>
            <a:off x="517870" y="2178908"/>
            <a:ext cx="5020056" cy="65490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D01B8-0F2E-41A4-B21C-334393F6A677}"/>
              </a:ext>
            </a:extLst>
          </p:cNvPr>
          <p:cNvSpPr>
            <a:spLocks noGrp="1"/>
          </p:cNvSpPr>
          <p:nvPr>
            <p:ph sz="half" idx="2"/>
          </p:nvPr>
        </p:nvSpPr>
        <p:spPr>
          <a:xfrm>
            <a:off x="517870" y="2876085"/>
            <a:ext cx="5020056" cy="3322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89B23F-3E60-415A-9CE7-0928B5CFB2B3}"/>
              </a:ext>
            </a:extLst>
          </p:cNvPr>
          <p:cNvSpPr>
            <a:spLocks noGrp="1"/>
          </p:cNvSpPr>
          <p:nvPr>
            <p:ph type="body" sz="quarter" idx="3"/>
          </p:nvPr>
        </p:nvSpPr>
        <p:spPr>
          <a:xfrm>
            <a:off x="6662168" y="2178908"/>
            <a:ext cx="5021182" cy="65490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223446-0CDC-402B-8D71-D9D29F6DFFCC}"/>
              </a:ext>
            </a:extLst>
          </p:cNvPr>
          <p:cNvSpPr>
            <a:spLocks noGrp="1"/>
          </p:cNvSpPr>
          <p:nvPr>
            <p:ph sz="quarter" idx="4"/>
          </p:nvPr>
        </p:nvSpPr>
        <p:spPr>
          <a:xfrm>
            <a:off x="6662168" y="2876085"/>
            <a:ext cx="5021182" cy="3322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02B77D3-C6EC-4FFD-9E10-24E1AC542019}"/>
              </a:ext>
            </a:extLst>
          </p:cNvPr>
          <p:cNvSpPr>
            <a:spLocks noGrp="1"/>
          </p:cNvSpPr>
          <p:nvPr>
            <p:ph type="dt" sz="half" idx="10"/>
          </p:nvPr>
        </p:nvSpPr>
        <p:spPr>
          <a:xfrm>
            <a:off x="517870" y="6420414"/>
            <a:ext cx="2743200" cy="365125"/>
          </a:xfrm>
        </p:spPr>
        <p:txBody>
          <a:bodyPr/>
          <a:lstStyle/>
          <a:p>
            <a:fld id="{02BD241F-3391-4EBE-A8C5-7CBF4570F37E}" type="datetime1">
              <a:rPr lang="en-US" smtClean="0"/>
              <a:t>3/21/2024</a:t>
            </a:fld>
            <a:endParaRPr lang="en-US"/>
          </a:p>
        </p:txBody>
      </p:sp>
      <p:sp>
        <p:nvSpPr>
          <p:cNvPr id="8" name="Footer Placeholder 7">
            <a:extLst>
              <a:ext uri="{FF2B5EF4-FFF2-40B4-BE49-F238E27FC236}">
                <a16:creationId xmlns:a16="http://schemas.microsoft.com/office/drawing/2014/main" id="{209DF31B-BD07-4DC2-95C2-B77E51AAEFF7}"/>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C454CE5A-3A0A-4AAB-81D2-F1C20636E54C}"/>
              </a:ext>
            </a:extLst>
          </p:cNvPr>
          <p:cNvSpPr>
            <a:spLocks noGrp="1"/>
          </p:cNvSpPr>
          <p:nvPr>
            <p:ph type="sldNum" sz="quarter" idx="12"/>
          </p:nvPr>
        </p:nvSpPr>
        <p:spPr/>
        <p:txBody>
          <a:bodyPr/>
          <a:lstStyle/>
          <a:p>
            <a:fld id="{DFDF98CC-160E-494C-8C3C-8CDC5FA257DE}" type="slidenum">
              <a:rPr lang="en-US" smtClean="0"/>
              <a:t>‹Nr.›</a:t>
            </a:fld>
            <a:endParaRPr lang="en-US"/>
          </a:p>
        </p:txBody>
      </p:sp>
    </p:spTree>
    <p:extLst>
      <p:ext uri="{BB962C8B-B14F-4D97-AF65-F5344CB8AC3E}">
        <p14:creationId xmlns:p14="http://schemas.microsoft.com/office/powerpoint/2010/main" val="1004823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216B8-52AB-412B-BBE7-B6BE698FA29B}"/>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BF779C3-9D19-467E-A5D2-0920834DA13C}"/>
              </a:ext>
            </a:extLst>
          </p:cNvPr>
          <p:cNvSpPr>
            <a:spLocks noGrp="1"/>
          </p:cNvSpPr>
          <p:nvPr>
            <p:ph type="dt" sz="half" idx="10"/>
          </p:nvPr>
        </p:nvSpPr>
        <p:spPr/>
        <p:txBody>
          <a:bodyPr/>
          <a:lstStyle/>
          <a:p>
            <a:fld id="{F2ED5603-DD09-4201-9B85-01E017332964}" type="datetime1">
              <a:rPr lang="en-US" smtClean="0"/>
              <a:t>3/21/2024</a:t>
            </a:fld>
            <a:endParaRPr lang="en-US"/>
          </a:p>
        </p:txBody>
      </p:sp>
      <p:sp>
        <p:nvSpPr>
          <p:cNvPr id="4" name="Footer Placeholder 3">
            <a:extLst>
              <a:ext uri="{FF2B5EF4-FFF2-40B4-BE49-F238E27FC236}">
                <a16:creationId xmlns:a16="http://schemas.microsoft.com/office/drawing/2014/main" id="{8E272BB4-C8D8-4F74-9677-5AC979932A75}"/>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596B49B8-779F-4492-ABD9-96F0D042AC41}"/>
              </a:ext>
            </a:extLst>
          </p:cNvPr>
          <p:cNvSpPr>
            <a:spLocks noGrp="1"/>
          </p:cNvSpPr>
          <p:nvPr>
            <p:ph type="sldNum" sz="quarter" idx="12"/>
          </p:nvPr>
        </p:nvSpPr>
        <p:spPr/>
        <p:txBody>
          <a:bodyPr/>
          <a:lstStyle/>
          <a:p>
            <a:fld id="{DFDF98CC-160E-494C-8C3C-8CDC5FA257DE}" type="slidenum">
              <a:rPr lang="en-US" smtClean="0"/>
              <a:t>‹Nr.›</a:t>
            </a:fld>
            <a:endParaRPr lang="en-US"/>
          </a:p>
        </p:txBody>
      </p:sp>
    </p:spTree>
    <p:extLst>
      <p:ext uri="{BB962C8B-B14F-4D97-AF65-F5344CB8AC3E}">
        <p14:creationId xmlns:p14="http://schemas.microsoft.com/office/powerpoint/2010/main" val="3413231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B976BF-9339-48D6-881A-280D15492E05}"/>
              </a:ext>
            </a:extLst>
          </p:cNvPr>
          <p:cNvSpPr>
            <a:spLocks noGrp="1"/>
          </p:cNvSpPr>
          <p:nvPr>
            <p:ph type="dt" sz="half" idx="10"/>
          </p:nvPr>
        </p:nvSpPr>
        <p:spPr/>
        <p:txBody>
          <a:bodyPr/>
          <a:lstStyle/>
          <a:p>
            <a:fld id="{4F763CD9-D698-4CA1-B27A-F3D4C2BCE197}" type="datetime1">
              <a:rPr lang="en-US" smtClean="0"/>
              <a:t>3/21/2024</a:t>
            </a:fld>
            <a:endParaRPr lang="en-US"/>
          </a:p>
        </p:txBody>
      </p:sp>
      <p:sp>
        <p:nvSpPr>
          <p:cNvPr id="3" name="Footer Placeholder 2">
            <a:extLst>
              <a:ext uri="{FF2B5EF4-FFF2-40B4-BE49-F238E27FC236}">
                <a16:creationId xmlns:a16="http://schemas.microsoft.com/office/drawing/2014/main" id="{45277605-C9C8-432E-9662-D7D410B151D5}"/>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522432B6-4A12-46EF-98A7-B5D50BD516F0}"/>
              </a:ext>
            </a:extLst>
          </p:cNvPr>
          <p:cNvSpPr>
            <a:spLocks noGrp="1"/>
          </p:cNvSpPr>
          <p:nvPr>
            <p:ph type="sldNum" sz="quarter" idx="12"/>
          </p:nvPr>
        </p:nvSpPr>
        <p:spPr/>
        <p:txBody>
          <a:bodyPr/>
          <a:lstStyle/>
          <a:p>
            <a:fld id="{DFDF98CC-160E-494C-8C3C-8CDC5FA257DE}" type="slidenum">
              <a:rPr lang="en-US" smtClean="0"/>
              <a:t>‹Nr.›</a:t>
            </a:fld>
            <a:endParaRPr lang="en-US"/>
          </a:p>
        </p:txBody>
      </p:sp>
    </p:spTree>
    <p:extLst>
      <p:ext uri="{BB962C8B-B14F-4D97-AF65-F5344CB8AC3E}">
        <p14:creationId xmlns:p14="http://schemas.microsoft.com/office/powerpoint/2010/main" val="1402885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F191C-AF68-4230-A7B2-F8F07B486EDC}"/>
              </a:ext>
            </a:extLst>
          </p:cNvPr>
          <p:cNvSpPr>
            <a:spLocks noGrp="1"/>
          </p:cNvSpPr>
          <p:nvPr>
            <p:ph type="title"/>
          </p:nvPr>
        </p:nvSpPr>
        <p:spPr>
          <a:xfrm>
            <a:off x="517870" y="978408"/>
            <a:ext cx="5020948" cy="2270641"/>
          </a:xfrm>
        </p:spPr>
        <p:txBody>
          <a:bodyPr anchor="t">
            <a:noAutofit/>
          </a:bodyPr>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58F9F11-5FCF-4D7E-BA51-38CB84277DC9}"/>
              </a:ext>
            </a:extLst>
          </p:cNvPr>
          <p:cNvSpPr>
            <a:spLocks noGrp="1"/>
          </p:cNvSpPr>
          <p:nvPr>
            <p:ph idx="1"/>
          </p:nvPr>
        </p:nvSpPr>
        <p:spPr>
          <a:xfrm>
            <a:off x="6653182" y="987423"/>
            <a:ext cx="5020948"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373B519B-06C0-41BC-95FB-FB1FE436375E}"/>
              </a:ext>
            </a:extLst>
          </p:cNvPr>
          <p:cNvSpPr>
            <a:spLocks noGrp="1"/>
          </p:cNvSpPr>
          <p:nvPr>
            <p:ph type="body" sz="half" idx="2"/>
          </p:nvPr>
        </p:nvSpPr>
        <p:spPr>
          <a:xfrm>
            <a:off x="517870" y="3361038"/>
            <a:ext cx="5020948" cy="2507949"/>
          </a:xfrm>
        </p:spPr>
        <p:txBody>
          <a:bodyPr>
            <a:normAutofit/>
          </a:bodyPr>
          <a:lstStyle>
            <a:lvl1pPr marL="0" indent="0">
              <a:buNone/>
              <a:defRPr sz="2400" b="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B8B70C-015C-4832-AFF6-D033E022746B}"/>
              </a:ext>
            </a:extLst>
          </p:cNvPr>
          <p:cNvSpPr>
            <a:spLocks noGrp="1"/>
          </p:cNvSpPr>
          <p:nvPr>
            <p:ph type="dt" sz="half" idx="10"/>
          </p:nvPr>
        </p:nvSpPr>
        <p:spPr/>
        <p:txBody>
          <a:bodyPr/>
          <a:lstStyle/>
          <a:p>
            <a:fld id="{82C4FE42-FC27-4BF8-9CF6-3CCDE72249E1}" type="datetime1">
              <a:rPr lang="en-US" smtClean="0"/>
              <a:t>3/21/2024</a:t>
            </a:fld>
            <a:endParaRPr lang="en-US"/>
          </a:p>
        </p:txBody>
      </p:sp>
      <p:sp>
        <p:nvSpPr>
          <p:cNvPr id="6" name="Footer Placeholder 5">
            <a:extLst>
              <a:ext uri="{FF2B5EF4-FFF2-40B4-BE49-F238E27FC236}">
                <a16:creationId xmlns:a16="http://schemas.microsoft.com/office/drawing/2014/main" id="{BEF1A6FB-8C14-46D1-90A5-0FF11DE78632}"/>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6782C585-6FA1-4E94-9C1C-A1DEDE551086}"/>
              </a:ext>
            </a:extLst>
          </p:cNvPr>
          <p:cNvSpPr>
            <a:spLocks noGrp="1"/>
          </p:cNvSpPr>
          <p:nvPr>
            <p:ph type="sldNum" sz="quarter" idx="12"/>
          </p:nvPr>
        </p:nvSpPr>
        <p:spPr/>
        <p:txBody>
          <a:bodyPr/>
          <a:lstStyle/>
          <a:p>
            <a:fld id="{DFDF98CC-160E-494C-8C3C-8CDC5FA257DE}" type="slidenum">
              <a:rPr lang="en-US" smtClean="0"/>
              <a:t>‹Nr.›</a:t>
            </a:fld>
            <a:endParaRPr lang="en-US"/>
          </a:p>
        </p:txBody>
      </p:sp>
    </p:spTree>
    <p:extLst>
      <p:ext uri="{BB962C8B-B14F-4D97-AF65-F5344CB8AC3E}">
        <p14:creationId xmlns:p14="http://schemas.microsoft.com/office/powerpoint/2010/main" val="2477908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98B43-D1CE-43F4-A367-EF1FE9688913}"/>
              </a:ext>
            </a:extLst>
          </p:cNvPr>
          <p:cNvSpPr>
            <a:spLocks noGrp="1"/>
          </p:cNvSpPr>
          <p:nvPr>
            <p:ph type="title"/>
          </p:nvPr>
        </p:nvSpPr>
        <p:spPr>
          <a:xfrm>
            <a:off x="517870" y="978408"/>
            <a:ext cx="5020948" cy="2270641"/>
          </a:xfrm>
        </p:spPr>
        <p:txBody>
          <a:bodyPr anchor="t">
            <a:noAutofit/>
          </a:bodyPr>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2B73978-8CDF-4C0E-ABA1-7291A0347362}"/>
              </a:ext>
            </a:extLst>
          </p:cNvPr>
          <p:cNvSpPr>
            <a:spLocks noGrp="1"/>
          </p:cNvSpPr>
          <p:nvPr>
            <p:ph type="pic" idx="1"/>
          </p:nvPr>
        </p:nvSpPr>
        <p:spPr>
          <a:xfrm>
            <a:off x="6662168" y="987425"/>
            <a:ext cx="502700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45BECC62-ED45-451E-BEC5-A03C6A554D26}"/>
              </a:ext>
            </a:extLst>
          </p:cNvPr>
          <p:cNvSpPr>
            <a:spLocks noGrp="1"/>
          </p:cNvSpPr>
          <p:nvPr>
            <p:ph type="body" sz="half" idx="2"/>
          </p:nvPr>
        </p:nvSpPr>
        <p:spPr>
          <a:xfrm>
            <a:off x="517870" y="3340442"/>
            <a:ext cx="5020948" cy="2528545"/>
          </a:xfrm>
        </p:spPr>
        <p:txBody>
          <a:bodyPr>
            <a:normAutofit/>
          </a:bodyPr>
          <a:lstStyle>
            <a:lvl1pPr marL="0" indent="0">
              <a:buNone/>
              <a:defRPr sz="2200" b="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1A7A86-B983-4315-9312-936B4FCF75FE}"/>
              </a:ext>
            </a:extLst>
          </p:cNvPr>
          <p:cNvSpPr>
            <a:spLocks noGrp="1"/>
          </p:cNvSpPr>
          <p:nvPr>
            <p:ph type="dt" sz="half" idx="10"/>
          </p:nvPr>
        </p:nvSpPr>
        <p:spPr/>
        <p:txBody>
          <a:bodyPr/>
          <a:lstStyle/>
          <a:p>
            <a:fld id="{405C9139-9C44-484A-9C8C-A9A029484308}" type="datetime1">
              <a:rPr lang="en-US" smtClean="0"/>
              <a:t>3/21/2024</a:t>
            </a:fld>
            <a:endParaRPr lang="en-US"/>
          </a:p>
        </p:txBody>
      </p:sp>
      <p:sp>
        <p:nvSpPr>
          <p:cNvPr id="6" name="Footer Placeholder 5">
            <a:extLst>
              <a:ext uri="{FF2B5EF4-FFF2-40B4-BE49-F238E27FC236}">
                <a16:creationId xmlns:a16="http://schemas.microsoft.com/office/drawing/2014/main" id="{1E2E88C0-25A5-46F9-AB35-EAD50E6B913C}"/>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6A0F9EA8-45AD-478E-8606-9328245BC8A6}"/>
              </a:ext>
            </a:extLst>
          </p:cNvPr>
          <p:cNvSpPr>
            <a:spLocks noGrp="1"/>
          </p:cNvSpPr>
          <p:nvPr>
            <p:ph type="sldNum" sz="quarter" idx="12"/>
          </p:nvPr>
        </p:nvSpPr>
        <p:spPr/>
        <p:txBody>
          <a:bodyPr/>
          <a:lstStyle/>
          <a:p>
            <a:fld id="{DFDF98CC-160E-494C-8C3C-8CDC5FA257DE}" type="slidenum">
              <a:rPr lang="en-US" smtClean="0"/>
              <a:t>‹Nr.›</a:t>
            </a:fld>
            <a:endParaRPr lang="en-US"/>
          </a:p>
        </p:txBody>
      </p:sp>
    </p:spTree>
    <p:extLst>
      <p:ext uri="{BB962C8B-B14F-4D97-AF65-F5344CB8AC3E}">
        <p14:creationId xmlns:p14="http://schemas.microsoft.com/office/powerpoint/2010/main" val="246904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F6B8E-1D8E-4105-9BBB-D53AD24B738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03825530-6629-4FEA-9670-EB21A2F5BA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664C7A-A73F-46F5-BC33-696671DAEEE7}"/>
              </a:ext>
            </a:extLst>
          </p:cNvPr>
          <p:cNvSpPr>
            <a:spLocks noGrp="1"/>
          </p:cNvSpPr>
          <p:nvPr>
            <p:ph type="dt" sz="half" idx="10"/>
          </p:nvPr>
        </p:nvSpPr>
        <p:spPr/>
        <p:txBody>
          <a:bodyPr/>
          <a:lstStyle/>
          <a:p>
            <a:fld id="{5C865A31-3E87-468A-B148-5C666447EC69}" type="datetime1">
              <a:rPr lang="en-US" smtClean="0"/>
              <a:t>3/21/2024</a:t>
            </a:fld>
            <a:endParaRPr lang="en-US"/>
          </a:p>
        </p:txBody>
      </p:sp>
      <p:sp>
        <p:nvSpPr>
          <p:cNvPr id="5" name="Footer Placeholder 4">
            <a:extLst>
              <a:ext uri="{FF2B5EF4-FFF2-40B4-BE49-F238E27FC236}">
                <a16:creationId xmlns:a16="http://schemas.microsoft.com/office/drawing/2014/main" id="{512B3CC0-B649-4509-A4B6-DF9D20EFACE6}"/>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72CECCCA-3F2A-46F3-BF45-7C862FF1D752}"/>
              </a:ext>
            </a:extLst>
          </p:cNvPr>
          <p:cNvSpPr>
            <a:spLocks noGrp="1"/>
          </p:cNvSpPr>
          <p:nvPr>
            <p:ph type="sldNum" sz="quarter" idx="12"/>
          </p:nvPr>
        </p:nvSpPr>
        <p:spPr/>
        <p:txBody>
          <a:bodyPr/>
          <a:lstStyle/>
          <a:p>
            <a:fld id="{DFDF98CC-160E-494C-8C3C-8CDC5FA257DE}" type="slidenum">
              <a:rPr lang="en-US" smtClean="0"/>
              <a:t>‹Nr.›</a:t>
            </a:fld>
            <a:endParaRPr lang="en-US"/>
          </a:p>
        </p:txBody>
      </p:sp>
    </p:spTree>
    <p:extLst>
      <p:ext uri="{BB962C8B-B14F-4D97-AF65-F5344CB8AC3E}">
        <p14:creationId xmlns:p14="http://schemas.microsoft.com/office/powerpoint/2010/main" val="423296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50133B-2446-4168-AA17-6538910668FD}"/>
              </a:ext>
            </a:extLst>
          </p:cNvPr>
          <p:cNvSpPr>
            <a:spLocks noGrp="1"/>
          </p:cNvSpPr>
          <p:nvPr>
            <p:ph type="title" orient="vert"/>
          </p:nvPr>
        </p:nvSpPr>
        <p:spPr>
          <a:xfrm>
            <a:off x="6662168" y="996791"/>
            <a:ext cx="5011962" cy="495692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006A9AD-2756-4C51-A958-6756301EB938}"/>
              </a:ext>
            </a:extLst>
          </p:cNvPr>
          <p:cNvSpPr>
            <a:spLocks noGrp="1"/>
          </p:cNvSpPr>
          <p:nvPr>
            <p:ph type="body" orient="vert" idx="1"/>
          </p:nvPr>
        </p:nvSpPr>
        <p:spPr>
          <a:xfrm>
            <a:off x="517870" y="996791"/>
            <a:ext cx="5021183" cy="49569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E42995D-CCEA-43AF-973B-8B6B56A567E8}"/>
              </a:ext>
            </a:extLst>
          </p:cNvPr>
          <p:cNvSpPr>
            <a:spLocks noGrp="1"/>
          </p:cNvSpPr>
          <p:nvPr>
            <p:ph type="dt" sz="half" idx="10"/>
          </p:nvPr>
        </p:nvSpPr>
        <p:spPr/>
        <p:txBody>
          <a:bodyPr/>
          <a:lstStyle/>
          <a:p>
            <a:fld id="{2F3F7212-621B-48DA-ADA4-5ADD472264E8}" type="datetime1">
              <a:rPr lang="en-US" smtClean="0"/>
              <a:t>3/21/2024</a:t>
            </a:fld>
            <a:endParaRPr lang="en-US"/>
          </a:p>
        </p:txBody>
      </p:sp>
      <p:sp>
        <p:nvSpPr>
          <p:cNvPr id="5" name="Footer Placeholder 4">
            <a:extLst>
              <a:ext uri="{FF2B5EF4-FFF2-40B4-BE49-F238E27FC236}">
                <a16:creationId xmlns:a16="http://schemas.microsoft.com/office/drawing/2014/main" id="{2A4029CF-BA62-4CCD-956E-FFA0B37B8A3D}"/>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F2CE0B3D-96AB-41B3-ABDD-5B0DE863DAFC}"/>
              </a:ext>
            </a:extLst>
          </p:cNvPr>
          <p:cNvSpPr>
            <a:spLocks noGrp="1"/>
          </p:cNvSpPr>
          <p:nvPr>
            <p:ph type="sldNum" sz="quarter" idx="12"/>
          </p:nvPr>
        </p:nvSpPr>
        <p:spPr/>
        <p:txBody>
          <a:bodyPr/>
          <a:lstStyle/>
          <a:p>
            <a:fld id="{DFDF98CC-160E-494C-8C3C-8CDC5FA257DE}" type="slidenum">
              <a:rPr lang="en-US" smtClean="0"/>
              <a:t>‹Nr.›</a:t>
            </a:fld>
            <a:endParaRPr lang="en-US"/>
          </a:p>
        </p:txBody>
      </p:sp>
      <p:sp>
        <p:nvSpPr>
          <p:cNvPr id="12" name="Rectangle 11">
            <a:extLst>
              <a:ext uri="{FF2B5EF4-FFF2-40B4-BE49-F238E27FC236}">
                <a16:creationId xmlns:a16="http://schemas.microsoft.com/office/drawing/2014/main" id="{4618136A-0796-46EB-89BB-4C73C0258FE9}"/>
              </a:ext>
              <a:ext uri="{C183D7F6-B498-43B3-948B-1728B52AA6E4}">
                <adec:decorative xmlns:adec="http://schemas.microsoft.com/office/drawing/2017/decorative" val="1"/>
              </a:ext>
            </a:extLst>
          </p:cNvPr>
          <p:cNvSpPr/>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54360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61AD20-E240-4E6F-AF91-689F7AEEE33A}"/>
              </a:ext>
            </a:extLst>
          </p:cNvPr>
          <p:cNvSpPr>
            <a:spLocks noGrp="1"/>
          </p:cNvSpPr>
          <p:nvPr>
            <p:ph type="title"/>
          </p:nvPr>
        </p:nvSpPr>
        <p:spPr>
          <a:xfrm>
            <a:off x="517870" y="978408"/>
            <a:ext cx="5021182" cy="4870457"/>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2E78801-35D1-4C19-BC2B-EAC7EE917E73}"/>
              </a:ext>
            </a:extLst>
          </p:cNvPr>
          <p:cNvSpPr>
            <a:spLocks noGrp="1"/>
          </p:cNvSpPr>
          <p:nvPr>
            <p:ph type="body" idx="1"/>
          </p:nvPr>
        </p:nvSpPr>
        <p:spPr>
          <a:xfrm>
            <a:off x="6662168" y="969264"/>
            <a:ext cx="5021182" cy="48704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1282A45-C5B9-4575-8E28-A35767B4D71C}"/>
              </a:ext>
            </a:extLst>
          </p:cNvPr>
          <p:cNvSpPr>
            <a:spLocks noGrp="1"/>
          </p:cNvSpPr>
          <p:nvPr>
            <p:ph type="dt" sz="half" idx="2"/>
          </p:nvPr>
        </p:nvSpPr>
        <p:spPr>
          <a:xfrm>
            <a:off x="517870" y="6420414"/>
            <a:ext cx="2743200" cy="365125"/>
          </a:xfrm>
          <a:prstGeom prst="rect">
            <a:avLst/>
          </a:prstGeom>
        </p:spPr>
        <p:txBody>
          <a:bodyPr vert="horz" lIns="91440" tIns="45720" rIns="91440" bIns="45720" rtlCol="0" anchor="ctr"/>
          <a:lstStyle>
            <a:lvl1pPr algn="l">
              <a:defRPr sz="900">
                <a:solidFill>
                  <a:schemeClr val="tx1"/>
                </a:solidFill>
              </a:defRPr>
            </a:lvl1pPr>
          </a:lstStyle>
          <a:p>
            <a:fld id="{BF3223F2-9184-454A-B4F4-C56DD77B6351}" type="datetime1">
              <a:rPr lang="en-US" smtClean="0"/>
              <a:t>3/21/2024</a:t>
            </a:fld>
            <a:endParaRPr lang="en-US"/>
          </a:p>
        </p:txBody>
      </p:sp>
      <p:sp>
        <p:nvSpPr>
          <p:cNvPr id="5" name="Footer Placeholder 4">
            <a:extLst>
              <a:ext uri="{FF2B5EF4-FFF2-40B4-BE49-F238E27FC236}">
                <a16:creationId xmlns:a16="http://schemas.microsoft.com/office/drawing/2014/main" id="{2E9D0933-AA03-4018-8E37-004CFB9F61D6}"/>
              </a:ext>
            </a:extLst>
          </p:cNvPr>
          <p:cNvSpPr>
            <a:spLocks noGrp="1"/>
          </p:cNvSpPr>
          <p:nvPr>
            <p:ph type="ftr" sz="quarter" idx="3"/>
          </p:nvPr>
        </p:nvSpPr>
        <p:spPr>
          <a:xfrm>
            <a:off x="517870" y="97713"/>
            <a:ext cx="4114800" cy="365125"/>
          </a:xfrm>
          <a:prstGeom prst="rect">
            <a:avLst/>
          </a:prstGeom>
        </p:spPr>
        <p:txBody>
          <a:bodyPr vert="horz" lIns="91440" tIns="45720" rIns="91440" bIns="45720" rtlCol="0" anchor="ctr"/>
          <a:lstStyle>
            <a:lvl1pPr algn="l">
              <a:defRPr sz="900">
                <a:solidFill>
                  <a:schemeClr val="tx1"/>
                </a:solidFill>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BCCF282A-DF4A-4A2D-9672-8F0F770A3F1A}"/>
              </a:ext>
            </a:extLst>
          </p:cNvPr>
          <p:cNvSpPr>
            <a:spLocks noGrp="1"/>
          </p:cNvSpPr>
          <p:nvPr>
            <p:ph type="sldNum" sz="quarter" idx="4"/>
          </p:nvPr>
        </p:nvSpPr>
        <p:spPr>
          <a:xfrm>
            <a:off x="11454317" y="6420414"/>
            <a:ext cx="637909" cy="365125"/>
          </a:xfrm>
          <a:prstGeom prst="rect">
            <a:avLst/>
          </a:prstGeom>
        </p:spPr>
        <p:txBody>
          <a:bodyPr vert="horz" lIns="91440" tIns="45720" rIns="91440" bIns="45720" rtlCol="0" anchor="ctr"/>
          <a:lstStyle>
            <a:lvl1pPr algn="r">
              <a:defRPr sz="900">
                <a:solidFill>
                  <a:schemeClr val="tx1"/>
                </a:solidFill>
              </a:defRPr>
            </a:lvl1pPr>
          </a:lstStyle>
          <a:p>
            <a:fld id="{DFDF98CC-160E-494C-8C3C-8CDC5FA257DE}" type="slidenum">
              <a:rPr lang="en-US" smtClean="0"/>
              <a:pPr/>
              <a:t>‹Nr.›</a:t>
            </a:fld>
            <a:endParaRPr lang="en-US" dirty="0"/>
          </a:p>
        </p:txBody>
      </p:sp>
      <p:sp>
        <p:nvSpPr>
          <p:cNvPr id="14" name="Rectangle 13">
            <a:extLst>
              <a:ext uri="{FF2B5EF4-FFF2-40B4-BE49-F238E27FC236}">
                <a16:creationId xmlns:a16="http://schemas.microsoft.com/office/drawing/2014/main" id="{ADE57300-C7FF-4578-99A0-42B0295B123C}"/>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B8F8250-7A81-4A19-87AD-FFB2CE4E39A5}"/>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5769937"/>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2" r:id="rId6"/>
    <p:sldLayoutId id="2147483688" r:id="rId7"/>
    <p:sldLayoutId id="2147483689" r:id="rId8"/>
    <p:sldLayoutId id="2147483690" r:id="rId9"/>
    <p:sldLayoutId id="2147483691" r:id="rId10"/>
    <p:sldLayoutId id="2147483693" r:id="rId11"/>
  </p:sldLayoutIdLst>
  <p:hf hdr="0"/>
  <p:txStyles>
    <p:titleStyle>
      <a:lvl1pPr algn="l" defTabSz="914400" rtl="0" eaLnBrk="1" latinLnBrk="0" hangingPunct="1">
        <a:lnSpc>
          <a:spcPct val="100000"/>
        </a:lnSpc>
        <a:spcBef>
          <a:spcPct val="0"/>
        </a:spcBef>
        <a:buNone/>
        <a:defRPr sz="5400" b="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274320" indent="-27432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274320" indent="0" algn="l"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548640" indent="-27432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54864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cxnSp>
        <p:nvCxnSpPr>
          <p:cNvPr id="11" name="Straight Connector 10">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Schneeball-Baummuster">
            <a:extLst>
              <a:ext uri="{FF2B5EF4-FFF2-40B4-BE49-F238E27FC236}">
                <a16:creationId xmlns:a16="http://schemas.microsoft.com/office/drawing/2014/main" id="{E19FBF03-0749-42DC-DAF7-0B868A2301BD}"/>
              </a:ext>
            </a:extLst>
          </p:cNvPr>
          <p:cNvPicPr>
            <a:picLocks noChangeAspect="1"/>
          </p:cNvPicPr>
          <p:nvPr/>
        </p:nvPicPr>
        <p:blipFill rotWithShape="1">
          <a:blip r:embed="rId2"/>
          <a:srcRect t="15730"/>
          <a:stretch/>
        </p:blipFill>
        <p:spPr>
          <a:xfrm>
            <a:off x="20" y="10"/>
            <a:ext cx="12191979" cy="6857990"/>
          </a:xfrm>
          <a:prstGeom prst="rect">
            <a:avLst/>
          </a:prstGeom>
        </p:spPr>
      </p:pic>
      <p:sp>
        <p:nvSpPr>
          <p:cNvPr id="13" name="Rectangle 12">
            <a:extLst>
              <a:ext uri="{FF2B5EF4-FFF2-40B4-BE49-F238E27FC236}">
                <a16:creationId xmlns:a16="http://schemas.microsoft.com/office/drawing/2014/main" id="{7DAE3881-291E-3664-4B6D-C22BED87D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8587" y="648587"/>
            <a:ext cx="6858002" cy="5560827"/>
          </a:xfrm>
          <a:prstGeom prst="rect">
            <a:avLst/>
          </a:prstGeom>
          <a:gradFill>
            <a:gsLst>
              <a:gs pos="0">
                <a:schemeClr val="bg1">
                  <a:alpha val="0"/>
                </a:schemeClr>
              </a:gs>
              <a:gs pos="44000">
                <a:schemeClr val="bg1">
                  <a:alpha val="49000"/>
                </a:schemeClr>
              </a:gs>
              <a:gs pos="25000">
                <a:schemeClr val="bg1">
                  <a:alpha val="35000"/>
                </a:schemeClr>
              </a:gs>
              <a:gs pos="100000">
                <a:schemeClr val="bg1">
                  <a:alpha val="6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2" name="Titel 1">
            <a:extLst>
              <a:ext uri="{FF2B5EF4-FFF2-40B4-BE49-F238E27FC236}">
                <a16:creationId xmlns:a16="http://schemas.microsoft.com/office/drawing/2014/main" id="{554AABF0-180A-2FA6-90A1-59A9F7A0CBBB}"/>
              </a:ext>
            </a:extLst>
          </p:cNvPr>
          <p:cNvSpPr>
            <a:spLocks noGrp="1"/>
          </p:cNvSpPr>
          <p:nvPr>
            <p:ph type="ctrTitle"/>
          </p:nvPr>
        </p:nvSpPr>
        <p:spPr>
          <a:xfrm>
            <a:off x="438912" y="978408"/>
            <a:ext cx="3782278" cy="3640345"/>
          </a:xfrm>
        </p:spPr>
        <p:txBody>
          <a:bodyPr anchor="t">
            <a:normAutofit/>
          </a:bodyPr>
          <a:lstStyle/>
          <a:p>
            <a:r>
              <a:rPr lang="de-DE" sz="4000" dirty="0"/>
              <a:t>Arbeitswelt 4.0</a:t>
            </a:r>
          </a:p>
        </p:txBody>
      </p:sp>
      <p:sp>
        <p:nvSpPr>
          <p:cNvPr id="3" name="Untertitel 2">
            <a:extLst>
              <a:ext uri="{FF2B5EF4-FFF2-40B4-BE49-F238E27FC236}">
                <a16:creationId xmlns:a16="http://schemas.microsoft.com/office/drawing/2014/main" id="{4084DCFD-AFD6-F4FC-378E-E2C53E96074D}"/>
              </a:ext>
            </a:extLst>
          </p:cNvPr>
          <p:cNvSpPr>
            <a:spLocks noGrp="1"/>
          </p:cNvSpPr>
          <p:nvPr>
            <p:ph type="subTitle" idx="1"/>
          </p:nvPr>
        </p:nvSpPr>
        <p:spPr>
          <a:xfrm>
            <a:off x="438912" y="4706224"/>
            <a:ext cx="3455626" cy="1084975"/>
          </a:xfrm>
        </p:spPr>
        <p:txBody>
          <a:bodyPr anchor="b">
            <a:normAutofit/>
          </a:bodyPr>
          <a:lstStyle/>
          <a:p>
            <a:r>
              <a:rPr lang="de-DE" sz="2400" dirty="0"/>
              <a:t>Ein Ausblick</a:t>
            </a:r>
          </a:p>
        </p:txBody>
      </p:sp>
      <p:sp>
        <p:nvSpPr>
          <p:cNvPr id="15" name="Rectangle 14">
            <a:extLst>
              <a:ext uri="{FF2B5EF4-FFF2-40B4-BE49-F238E27FC236}">
                <a16:creationId xmlns:a16="http://schemas.microsoft.com/office/drawing/2014/main" id="{150CDACD-D191-E642-F686-FCB54B7E5F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370332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6" name="Grafik 5" descr="Ein Bild, das Text, Grafikdesign, Schrift, Grafiken enthält.&#10;&#10;Automatisch generierte Beschreibung">
            <a:extLst>
              <a:ext uri="{FF2B5EF4-FFF2-40B4-BE49-F238E27FC236}">
                <a16:creationId xmlns:a16="http://schemas.microsoft.com/office/drawing/2014/main" id="{F9E8A942-E2BC-3CF8-30C0-BECCA66961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64938" y="349787"/>
            <a:ext cx="3126962" cy="1876177"/>
          </a:xfrm>
          <a:prstGeom prst="rect">
            <a:avLst/>
          </a:prstGeom>
        </p:spPr>
      </p:pic>
    </p:spTree>
    <p:extLst>
      <p:ext uri="{BB962C8B-B14F-4D97-AF65-F5344CB8AC3E}">
        <p14:creationId xmlns:p14="http://schemas.microsoft.com/office/powerpoint/2010/main" val="415255286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817D949E-564D-4503-A64E-D22FA3232C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43681B18-036D-014C-2548-4CA1923DC7F7}"/>
              </a:ext>
            </a:extLst>
          </p:cNvPr>
          <p:cNvSpPr>
            <a:spLocks noGrp="1"/>
          </p:cNvSpPr>
          <p:nvPr>
            <p:ph type="title"/>
          </p:nvPr>
        </p:nvSpPr>
        <p:spPr>
          <a:xfrm>
            <a:off x="517870" y="976160"/>
            <a:ext cx="5021183" cy="2452840"/>
          </a:xfrm>
        </p:spPr>
        <p:txBody>
          <a:bodyPr>
            <a:normAutofit/>
          </a:bodyPr>
          <a:lstStyle/>
          <a:p>
            <a:pPr>
              <a:lnSpc>
                <a:spcPct val="90000"/>
              </a:lnSpc>
            </a:pPr>
            <a:r>
              <a:rPr lang="de-DE" sz="4200"/>
              <a:t>Wie wird die Zukunft der Arbeit wahrscheinlich aussehen?</a:t>
            </a:r>
          </a:p>
        </p:txBody>
      </p:sp>
      <p:sp>
        <p:nvSpPr>
          <p:cNvPr id="5" name="Fußzeilenplatzhalter 4">
            <a:extLst>
              <a:ext uri="{FF2B5EF4-FFF2-40B4-BE49-F238E27FC236}">
                <a16:creationId xmlns:a16="http://schemas.microsoft.com/office/drawing/2014/main" id="{F9FD7142-B287-340C-E843-7A83772E486E}"/>
              </a:ext>
            </a:extLst>
          </p:cNvPr>
          <p:cNvSpPr>
            <a:spLocks noGrp="1"/>
          </p:cNvSpPr>
          <p:nvPr>
            <p:ph type="ftr" sz="quarter" idx="11"/>
          </p:nvPr>
        </p:nvSpPr>
        <p:spPr>
          <a:xfrm>
            <a:off x="517870" y="97713"/>
            <a:ext cx="4114800" cy="365125"/>
          </a:xfrm>
        </p:spPr>
        <p:txBody>
          <a:bodyPr>
            <a:normAutofit/>
          </a:bodyPr>
          <a:lstStyle/>
          <a:p>
            <a:pPr>
              <a:spcAft>
                <a:spcPts val="600"/>
              </a:spcAft>
            </a:pPr>
            <a:r>
              <a:rPr lang="en-US"/>
              <a:t>Sample Footer Text</a:t>
            </a:r>
          </a:p>
        </p:txBody>
      </p:sp>
      <p:sp>
        <p:nvSpPr>
          <p:cNvPr id="14" name="Rectangle 13">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808AB-2943-464C-A710-F2A18D8693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300216"/>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a:extLst>
              <a:ext uri="{FF2B5EF4-FFF2-40B4-BE49-F238E27FC236}">
                <a16:creationId xmlns:a16="http://schemas.microsoft.com/office/drawing/2014/main" id="{192540FE-F3D7-F4E3-FDDB-AF722C9446B7}"/>
              </a:ext>
            </a:extLst>
          </p:cNvPr>
          <p:cNvSpPr>
            <a:spLocks noGrp="1"/>
          </p:cNvSpPr>
          <p:nvPr>
            <p:ph type="sldNum" sz="quarter" idx="12"/>
          </p:nvPr>
        </p:nvSpPr>
        <p:spPr>
          <a:xfrm>
            <a:off x="11454317" y="6420414"/>
            <a:ext cx="637909" cy="365125"/>
          </a:xfrm>
        </p:spPr>
        <p:txBody>
          <a:bodyPr>
            <a:normAutofit/>
          </a:bodyPr>
          <a:lstStyle/>
          <a:p>
            <a:pPr>
              <a:spcAft>
                <a:spcPts val="600"/>
              </a:spcAft>
            </a:pPr>
            <a:fld id="{DFDF98CC-160E-494C-8C3C-8CDC5FA257DE}" type="slidenum">
              <a:rPr lang="en-US" smtClean="0"/>
              <a:pPr>
                <a:spcAft>
                  <a:spcPts val="600"/>
                </a:spcAft>
              </a:pPr>
              <a:t>2</a:t>
            </a:fld>
            <a:endParaRPr lang="en-US"/>
          </a:p>
        </p:txBody>
      </p:sp>
      <p:graphicFrame>
        <p:nvGraphicFramePr>
          <p:cNvPr id="8" name="Inhaltsplatzhalter 2">
            <a:extLst>
              <a:ext uri="{FF2B5EF4-FFF2-40B4-BE49-F238E27FC236}">
                <a16:creationId xmlns:a16="http://schemas.microsoft.com/office/drawing/2014/main" id="{32A3F33B-1EB4-6299-E484-0085B28F9948}"/>
              </a:ext>
            </a:extLst>
          </p:cNvPr>
          <p:cNvGraphicFramePr>
            <a:graphicFrameLocks noGrp="1"/>
          </p:cNvGraphicFramePr>
          <p:nvPr>
            <p:ph idx="1"/>
            <p:extLst>
              <p:ext uri="{D42A27DB-BD31-4B8C-83A1-F6EECF244321}">
                <p14:modId xmlns:p14="http://schemas.microsoft.com/office/powerpoint/2010/main" val="913643663"/>
              </p:ext>
            </p:extLst>
          </p:nvPr>
        </p:nvGraphicFramePr>
        <p:xfrm>
          <a:off x="6662738" y="969963"/>
          <a:ext cx="5021262" cy="4965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470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4213918-F1EB-4BCE-BE23-F5E9851EE0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4D6AD5A4-C01D-6A9D-1699-E1EF5D9A72C0}"/>
              </a:ext>
            </a:extLst>
          </p:cNvPr>
          <p:cNvSpPr>
            <a:spLocks noGrp="1"/>
          </p:cNvSpPr>
          <p:nvPr>
            <p:ph type="title"/>
          </p:nvPr>
        </p:nvSpPr>
        <p:spPr>
          <a:xfrm>
            <a:off x="521208" y="976160"/>
            <a:ext cx="11155680" cy="1636411"/>
          </a:xfrm>
        </p:spPr>
        <p:txBody>
          <a:bodyPr>
            <a:normAutofit/>
          </a:bodyPr>
          <a:lstStyle/>
          <a:p>
            <a:r>
              <a:rPr lang="de-DE" dirty="0"/>
              <a:t>Smarte Arbeit</a:t>
            </a:r>
          </a:p>
        </p:txBody>
      </p:sp>
      <p:sp>
        <p:nvSpPr>
          <p:cNvPr id="5" name="Fußzeilenplatzhalter 4">
            <a:extLst>
              <a:ext uri="{FF2B5EF4-FFF2-40B4-BE49-F238E27FC236}">
                <a16:creationId xmlns:a16="http://schemas.microsoft.com/office/drawing/2014/main" id="{07C94EFA-C1E5-1C75-95B8-FFC66C46DC6F}"/>
              </a:ext>
            </a:extLst>
          </p:cNvPr>
          <p:cNvSpPr>
            <a:spLocks noGrp="1"/>
          </p:cNvSpPr>
          <p:nvPr>
            <p:ph type="ftr" sz="quarter" idx="11"/>
          </p:nvPr>
        </p:nvSpPr>
        <p:spPr>
          <a:xfrm>
            <a:off x="517870" y="97713"/>
            <a:ext cx="4114800" cy="365125"/>
          </a:xfrm>
        </p:spPr>
        <p:txBody>
          <a:bodyPr>
            <a:normAutofit/>
          </a:bodyPr>
          <a:lstStyle/>
          <a:p>
            <a:pPr>
              <a:spcAft>
                <a:spcPts val="600"/>
              </a:spcAft>
            </a:pPr>
            <a:r>
              <a:rPr lang="en-US" dirty="0"/>
              <a:t>Sample Footer Text</a:t>
            </a:r>
            <a:endParaRPr lang="en-US"/>
          </a:p>
        </p:txBody>
      </p:sp>
      <p:sp>
        <p:nvSpPr>
          <p:cNvPr id="21" name="Rectangle 20">
            <a:extLst>
              <a:ext uri="{FF2B5EF4-FFF2-40B4-BE49-F238E27FC236}">
                <a16:creationId xmlns:a16="http://schemas.microsoft.com/office/drawing/2014/main" id="{2062E862-C7F7-4CA1-B929-D0B75F5E9F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a:extLst>
              <a:ext uri="{FF2B5EF4-FFF2-40B4-BE49-F238E27FC236}">
                <a16:creationId xmlns:a16="http://schemas.microsoft.com/office/drawing/2014/main" id="{0C4C25C8-DC62-B530-5A22-7E00EFE435A4}"/>
              </a:ext>
            </a:extLst>
          </p:cNvPr>
          <p:cNvSpPr>
            <a:spLocks noGrp="1"/>
          </p:cNvSpPr>
          <p:nvPr>
            <p:ph type="sldNum" sz="quarter" idx="12"/>
          </p:nvPr>
        </p:nvSpPr>
        <p:spPr>
          <a:xfrm>
            <a:off x="11454317" y="6420414"/>
            <a:ext cx="637909" cy="365125"/>
          </a:xfrm>
        </p:spPr>
        <p:txBody>
          <a:bodyPr>
            <a:normAutofit/>
          </a:bodyPr>
          <a:lstStyle/>
          <a:p>
            <a:pPr>
              <a:spcAft>
                <a:spcPts val="600"/>
              </a:spcAft>
            </a:pPr>
            <a:fld id="{DFDF98CC-160E-494C-8C3C-8CDC5FA257DE}" type="slidenum">
              <a:rPr lang="en-US" smtClean="0"/>
              <a:pPr>
                <a:spcAft>
                  <a:spcPts val="600"/>
                </a:spcAft>
              </a:pPr>
              <a:t>3</a:t>
            </a:fld>
            <a:endParaRPr lang="en-US"/>
          </a:p>
        </p:txBody>
      </p:sp>
      <p:graphicFrame>
        <p:nvGraphicFramePr>
          <p:cNvPr id="15" name="Inhaltsplatzhalter 2">
            <a:extLst>
              <a:ext uri="{FF2B5EF4-FFF2-40B4-BE49-F238E27FC236}">
                <a16:creationId xmlns:a16="http://schemas.microsoft.com/office/drawing/2014/main" id="{10410606-8B46-730C-B256-6B8B7E219564}"/>
              </a:ext>
            </a:extLst>
          </p:cNvPr>
          <p:cNvGraphicFramePr>
            <a:graphicFrameLocks noGrp="1"/>
          </p:cNvGraphicFramePr>
          <p:nvPr>
            <p:ph idx="1"/>
            <p:extLst>
              <p:ext uri="{D42A27DB-BD31-4B8C-83A1-F6EECF244321}">
                <p14:modId xmlns:p14="http://schemas.microsoft.com/office/powerpoint/2010/main" val="1211151774"/>
              </p:ext>
            </p:extLst>
          </p:nvPr>
        </p:nvGraphicFramePr>
        <p:xfrm>
          <a:off x="528320" y="2780521"/>
          <a:ext cx="11155680" cy="3565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273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19C0B2C-70F0-B9DF-32D6-F2155DA9AAE6}"/>
              </a:ext>
            </a:extLst>
          </p:cNvPr>
          <p:cNvSpPr>
            <a:spLocks noGrp="1"/>
          </p:cNvSpPr>
          <p:nvPr>
            <p:ph type="title"/>
          </p:nvPr>
        </p:nvSpPr>
        <p:spPr/>
        <p:txBody>
          <a:bodyPr/>
          <a:lstStyle/>
          <a:p>
            <a:r>
              <a:rPr lang="de-DE" dirty="0"/>
              <a:t>Unabhängig von der Zeit und Ort</a:t>
            </a:r>
          </a:p>
        </p:txBody>
      </p:sp>
      <p:graphicFrame>
        <p:nvGraphicFramePr>
          <p:cNvPr id="18" name="Inhaltsplatzhalter 2">
            <a:extLst>
              <a:ext uri="{FF2B5EF4-FFF2-40B4-BE49-F238E27FC236}">
                <a16:creationId xmlns:a16="http://schemas.microsoft.com/office/drawing/2014/main" id="{02022110-2AEB-F475-436C-91EF6D21F2CE}"/>
              </a:ext>
            </a:extLst>
          </p:cNvPr>
          <p:cNvGraphicFramePr>
            <a:graphicFrameLocks noGrp="1"/>
          </p:cNvGraphicFramePr>
          <p:nvPr>
            <p:ph idx="1"/>
            <p:extLst>
              <p:ext uri="{D42A27DB-BD31-4B8C-83A1-F6EECF244321}">
                <p14:modId xmlns:p14="http://schemas.microsoft.com/office/powerpoint/2010/main" val="882381635"/>
              </p:ext>
            </p:extLst>
          </p:nvPr>
        </p:nvGraphicFramePr>
        <p:xfrm>
          <a:off x="5735782" y="978408"/>
          <a:ext cx="5947568" cy="48613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ußzeilenplatzhalter 4">
            <a:extLst>
              <a:ext uri="{FF2B5EF4-FFF2-40B4-BE49-F238E27FC236}">
                <a16:creationId xmlns:a16="http://schemas.microsoft.com/office/drawing/2014/main" id="{6D6E8207-01CC-0832-F03B-0EB593F8678B}"/>
              </a:ext>
            </a:extLst>
          </p:cNvPr>
          <p:cNvSpPr>
            <a:spLocks noGrp="1"/>
          </p:cNvSpPr>
          <p:nvPr>
            <p:ph type="ftr" sz="quarter" idx="11"/>
          </p:nvPr>
        </p:nvSpPr>
        <p:spPr/>
        <p:txBody>
          <a:bodyPr/>
          <a:lstStyle/>
          <a:p>
            <a:r>
              <a:rPr lang="en-US"/>
              <a:t>Sample Footer Text</a:t>
            </a:r>
          </a:p>
        </p:txBody>
      </p:sp>
      <p:sp>
        <p:nvSpPr>
          <p:cNvPr id="6" name="Foliennummernplatzhalter 5">
            <a:extLst>
              <a:ext uri="{FF2B5EF4-FFF2-40B4-BE49-F238E27FC236}">
                <a16:creationId xmlns:a16="http://schemas.microsoft.com/office/drawing/2014/main" id="{8168FA9B-874E-99C2-AE02-07228370B91E}"/>
              </a:ext>
            </a:extLst>
          </p:cNvPr>
          <p:cNvSpPr>
            <a:spLocks noGrp="1"/>
          </p:cNvSpPr>
          <p:nvPr>
            <p:ph type="sldNum" sz="quarter" idx="12"/>
          </p:nvPr>
        </p:nvSpPr>
        <p:spPr/>
        <p:txBody>
          <a:bodyPr/>
          <a:lstStyle/>
          <a:p>
            <a:fld id="{DFDF98CC-160E-494C-8C3C-8CDC5FA257DE}" type="slidenum">
              <a:rPr lang="en-US" smtClean="0"/>
              <a:t>4</a:t>
            </a:fld>
            <a:endParaRPr lang="en-US"/>
          </a:p>
        </p:txBody>
      </p:sp>
    </p:spTree>
    <p:extLst>
      <p:ext uri="{BB962C8B-B14F-4D97-AF65-F5344CB8AC3E}">
        <p14:creationId xmlns:p14="http://schemas.microsoft.com/office/powerpoint/2010/main" val="24903926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F420BC5C-C418-4843-B04B-6918968D09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59CE8959-0FB1-4E59-9382-5698C795A8FA}"/>
              </a:ext>
            </a:extLst>
          </p:cNvPr>
          <p:cNvSpPr>
            <a:spLocks noGrp="1"/>
          </p:cNvSpPr>
          <p:nvPr>
            <p:ph type="title"/>
          </p:nvPr>
        </p:nvSpPr>
        <p:spPr>
          <a:xfrm>
            <a:off x="517870" y="976160"/>
            <a:ext cx="4693401" cy="2450592"/>
          </a:xfrm>
        </p:spPr>
        <p:txBody>
          <a:bodyPr>
            <a:normAutofit/>
          </a:bodyPr>
          <a:lstStyle/>
          <a:p>
            <a:pPr>
              <a:lnSpc>
                <a:spcPct val="90000"/>
              </a:lnSpc>
            </a:pPr>
            <a:r>
              <a:rPr lang="de-DE" dirty="0"/>
              <a:t>KI-unterstützte Arbeiten </a:t>
            </a:r>
            <a:endParaRPr lang="de-DE"/>
          </a:p>
        </p:txBody>
      </p:sp>
      <p:sp>
        <p:nvSpPr>
          <p:cNvPr id="5" name="Fußzeilenplatzhalter 4">
            <a:extLst>
              <a:ext uri="{FF2B5EF4-FFF2-40B4-BE49-F238E27FC236}">
                <a16:creationId xmlns:a16="http://schemas.microsoft.com/office/drawing/2014/main" id="{0FAA7489-1FBD-F4B4-1C8A-10BAE3B9B424}"/>
              </a:ext>
            </a:extLst>
          </p:cNvPr>
          <p:cNvSpPr>
            <a:spLocks noGrp="1"/>
          </p:cNvSpPr>
          <p:nvPr>
            <p:ph type="ftr" sz="quarter" idx="11"/>
          </p:nvPr>
        </p:nvSpPr>
        <p:spPr>
          <a:xfrm>
            <a:off x="517870" y="97713"/>
            <a:ext cx="4114800" cy="365125"/>
          </a:xfrm>
        </p:spPr>
        <p:txBody>
          <a:bodyPr>
            <a:normAutofit/>
          </a:bodyPr>
          <a:lstStyle/>
          <a:p>
            <a:pPr>
              <a:spcAft>
                <a:spcPts val="600"/>
              </a:spcAft>
            </a:pPr>
            <a:r>
              <a:rPr lang="en-US"/>
              <a:t>Sample Footer Text</a:t>
            </a:r>
          </a:p>
        </p:txBody>
      </p:sp>
      <p:sp>
        <p:nvSpPr>
          <p:cNvPr id="28" name="Rectangle 27">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4693401"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a:extLst>
              <a:ext uri="{FF2B5EF4-FFF2-40B4-BE49-F238E27FC236}">
                <a16:creationId xmlns:a16="http://schemas.microsoft.com/office/drawing/2014/main" id="{BE58F2D6-5A0D-E23D-66C8-BD73BDD9808C}"/>
              </a:ext>
            </a:extLst>
          </p:cNvPr>
          <p:cNvSpPr>
            <a:spLocks noGrp="1"/>
          </p:cNvSpPr>
          <p:nvPr>
            <p:ph type="sldNum" sz="quarter" idx="12"/>
          </p:nvPr>
        </p:nvSpPr>
        <p:spPr>
          <a:xfrm>
            <a:off x="11454317" y="6420414"/>
            <a:ext cx="637909" cy="365125"/>
          </a:xfrm>
        </p:spPr>
        <p:txBody>
          <a:bodyPr>
            <a:normAutofit/>
          </a:bodyPr>
          <a:lstStyle/>
          <a:p>
            <a:pPr>
              <a:spcAft>
                <a:spcPts val="600"/>
              </a:spcAft>
            </a:pPr>
            <a:fld id="{DFDF98CC-160E-494C-8C3C-8CDC5FA257DE}" type="slidenum">
              <a:rPr lang="en-US" smtClean="0"/>
              <a:pPr>
                <a:spcAft>
                  <a:spcPts val="600"/>
                </a:spcAft>
              </a:pPr>
              <a:t>5</a:t>
            </a:fld>
            <a:endParaRPr lang="en-US"/>
          </a:p>
        </p:txBody>
      </p:sp>
      <p:graphicFrame>
        <p:nvGraphicFramePr>
          <p:cNvPr id="21" name="Inhaltsplatzhalter 2">
            <a:extLst>
              <a:ext uri="{FF2B5EF4-FFF2-40B4-BE49-F238E27FC236}">
                <a16:creationId xmlns:a16="http://schemas.microsoft.com/office/drawing/2014/main" id="{BD22CF8E-F472-A85C-0C88-F8862B092493}"/>
              </a:ext>
            </a:extLst>
          </p:cNvPr>
          <p:cNvGraphicFramePr>
            <a:graphicFrameLocks noGrp="1"/>
          </p:cNvGraphicFramePr>
          <p:nvPr>
            <p:ph idx="1"/>
            <p:extLst>
              <p:ext uri="{D42A27DB-BD31-4B8C-83A1-F6EECF244321}">
                <p14:modId xmlns:p14="http://schemas.microsoft.com/office/powerpoint/2010/main" val="2123843236"/>
              </p:ext>
            </p:extLst>
          </p:nvPr>
        </p:nvGraphicFramePr>
        <p:xfrm>
          <a:off x="5858634" y="657369"/>
          <a:ext cx="5825366" cy="56886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0122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17" name="Rectangle 11">
            <a:extLst>
              <a:ext uri="{FF2B5EF4-FFF2-40B4-BE49-F238E27FC236}">
                <a16:creationId xmlns:a16="http://schemas.microsoft.com/office/drawing/2014/main" id="{817D949E-564D-4503-A64E-D22FA3232C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BC847995-B6F4-DF5A-359B-83C2D288AAB5}"/>
              </a:ext>
            </a:extLst>
          </p:cNvPr>
          <p:cNvSpPr>
            <a:spLocks noGrp="1"/>
          </p:cNvSpPr>
          <p:nvPr>
            <p:ph type="title"/>
          </p:nvPr>
        </p:nvSpPr>
        <p:spPr>
          <a:xfrm>
            <a:off x="517870" y="976160"/>
            <a:ext cx="5021183" cy="2452840"/>
          </a:xfrm>
        </p:spPr>
        <p:txBody>
          <a:bodyPr>
            <a:normAutofit/>
          </a:bodyPr>
          <a:lstStyle/>
          <a:p>
            <a:r>
              <a:rPr lang="de-DE" dirty="0"/>
              <a:t>Fazit</a:t>
            </a:r>
          </a:p>
        </p:txBody>
      </p:sp>
      <p:sp>
        <p:nvSpPr>
          <p:cNvPr id="5" name="Fußzeilenplatzhalter 4">
            <a:extLst>
              <a:ext uri="{FF2B5EF4-FFF2-40B4-BE49-F238E27FC236}">
                <a16:creationId xmlns:a16="http://schemas.microsoft.com/office/drawing/2014/main" id="{77690832-419D-9EC1-7F71-323EB493C527}"/>
              </a:ext>
            </a:extLst>
          </p:cNvPr>
          <p:cNvSpPr>
            <a:spLocks noGrp="1"/>
          </p:cNvSpPr>
          <p:nvPr>
            <p:ph type="ftr" sz="quarter" idx="11"/>
          </p:nvPr>
        </p:nvSpPr>
        <p:spPr>
          <a:xfrm>
            <a:off x="517870" y="97713"/>
            <a:ext cx="4114800" cy="365125"/>
          </a:xfrm>
        </p:spPr>
        <p:txBody>
          <a:bodyPr>
            <a:normAutofit/>
          </a:bodyPr>
          <a:lstStyle/>
          <a:p>
            <a:pPr>
              <a:spcAft>
                <a:spcPts val="600"/>
              </a:spcAft>
            </a:pPr>
            <a:r>
              <a:rPr lang="en-US"/>
              <a:t>Sample Footer Text</a:t>
            </a:r>
          </a:p>
        </p:txBody>
      </p:sp>
      <p:sp>
        <p:nvSpPr>
          <p:cNvPr id="18" name="Rectangle 13">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808AB-2943-464C-A710-F2A18D8693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300216"/>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a:extLst>
              <a:ext uri="{FF2B5EF4-FFF2-40B4-BE49-F238E27FC236}">
                <a16:creationId xmlns:a16="http://schemas.microsoft.com/office/drawing/2014/main" id="{2768376B-72AB-C620-C56D-BB56A771B377}"/>
              </a:ext>
            </a:extLst>
          </p:cNvPr>
          <p:cNvSpPr>
            <a:spLocks noGrp="1"/>
          </p:cNvSpPr>
          <p:nvPr>
            <p:ph type="sldNum" sz="quarter" idx="12"/>
          </p:nvPr>
        </p:nvSpPr>
        <p:spPr>
          <a:xfrm>
            <a:off x="11454317" y="6420414"/>
            <a:ext cx="637909" cy="365125"/>
          </a:xfrm>
        </p:spPr>
        <p:txBody>
          <a:bodyPr>
            <a:normAutofit/>
          </a:bodyPr>
          <a:lstStyle/>
          <a:p>
            <a:pPr>
              <a:spcAft>
                <a:spcPts val="600"/>
              </a:spcAft>
            </a:pPr>
            <a:fld id="{DFDF98CC-160E-494C-8C3C-8CDC5FA257DE}" type="slidenum">
              <a:rPr lang="en-US" smtClean="0"/>
              <a:pPr>
                <a:spcAft>
                  <a:spcPts val="600"/>
                </a:spcAft>
              </a:pPr>
              <a:t>6</a:t>
            </a:fld>
            <a:endParaRPr lang="en-US"/>
          </a:p>
        </p:txBody>
      </p:sp>
      <p:graphicFrame>
        <p:nvGraphicFramePr>
          <p:cNvPr id="19" name="Inhaltsplatzhalter 2">
            <a:extLst>
              <a:ext uri="{FF2B5EF4-FFF2-40B4-BE49-F238E27FC236}">
                <a16:creationId xmlns:a16="http://schemas.microsoft.com/office/drawing/2014/main" id="{1FC61B0A-13FC-C02D-4885-9732EBA58BBB}"/>
              </a:ext>
            </a:extLst>
          </p:cNvPr>
          <p:cNvGraphicFramePr>
            <a:graphicFrameLocks noGrp="1"/>
          </p:cNvGraphicFramePr>
          <p:nvPr>
            <p:ph idx="1"/>
            <p:extLst>
              <p:ext uri="{D42A27DB-BD31-4B8C-83A1-F6EECF244321}">
                <p14:modId xmlns:p14="http://schemas.microsoft.com/office/powerpoint/2010/main" val="1915578094"/>
              </p:ext>
            </p:extLst>
          </p:nvPr>
        </p:nvGraphicFramePr>
        <p:xfrm>
          <a:off x="5539053" y="462838"/>
          <a:ext cx="6144947" cy="54723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7438203"/>
      </p:ext>
    </p:extLst>
  </p:cSld>
  <p:clrMapOvr>
    <a:masterClrMapping/>
  </p:clrMapOvr>
</p:sld>
</file>

<file path=ppt/theme/theme1.xml><?xml version="1.0" encoding="utf-8"?>
<a:theme xmlns:a="http://schemas.openxmlformats.org/drawingml/2006/main" name="Gestalt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Bierstad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otalTime>0</TotalTime>
  <Words>222</Words>
  <Application>Microsoft Office PowerPoint</Application>
  <PresentationFormat>Breitbild</PresentationFormat>
  <Paragraphs>30</Paragraphs>
  <Slides>6</Slides>
  <Notes>0</Notes>
  <HiddenSlides>0</HiddenSlides>
  <MMClips>0</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6</vt:i4>
      </vt:variant>
    </vt:vector>
  </HeadingPairs>
  <TitlesOfParts>
    <vt:vector size="9" baseType="lpstr">
      <vt:lpstr>Arial</vt:lpstr>
      <vt:lpstr>Bierstadt</vt:lpstr>
      <vt:lpstr>GestaltVTI</vt:lpstr>
      <vt:lpstr>Arbeitswelt 4.0</vt:lpstr>
      <vt:lpstr>Wie wird die Zukunft der Arbeit wahrscheinlich aussehen?</vt:lpstr>
      <vt:lpstr>Smarte Arbeit</vt:lpstr>
      <vt:lpstr>Unabhängig von der Zeit und Ort</vt:lpstr>
      <vt:lpstr>KI-unterstützte Arbeiten </vt:lpstr>
      <vt:lpstr>Fazit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Arbeitswelt 4.0</dc:title>
  <dc:creator>Lindner</dc:creator>
  <cp:lastModifiedBy>Muhamed Seljami</cp:lastModifiedBy>
  <cp:revision>3</cp:revision>
  <dcterms:created xsi:type="dcterms:W3CDTF">2024-03-21T12:17:39Z</dcterms:created>
  <dcterms:modified xsi:type="dcterms:W3CDTF">2024-03-21T13:23:14Z</dcterms:modified>
</cp:coreProperties>
</file>