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6FA124-205C-4CF6-8886-AEC0E43F441C}" v="7" dt="2024-03-04T09:53:44.7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6FEFDB-0DC4-4977-9796-738CF788B995}" type="doc">
      <dgm:prSet loTypeId="urn:microsoft.com/office/officeart/2008/layout/LinedList" loCatId="list" qsTypeId="urn:microsoft.com/office/officeart/2005/8/quickstyle/simple4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FF01F42F-0FA0-41B2-B654-602AB6578717}">
      <dgm:prSet/>
      <dgm:spPr/>
      <dgm:t>
        <a:bodyPr/>
        <a:lstStyle/>
        <a:p>
          <a:r>
            <a:rPr lang="de-DE" dirty="0"/>
            <a:t>Leistungsbereich</a:t>
          </a:r>
          <a:endParaRPr lang="en-US" dirty="0"/>
        </a:p>
      </dgm:t>
    </dgm:pt>
    <dgm:pt modelId="{ACD3DD0F-C672-40FA-A152-9DBCFA9FB13C}" type="parTrans" cxnId="{42A5DCA8-B827-402B-95A1-D7347216773E}">
      <dgm:prSet/>
      <dgm:spPr/>
      <dgm:t>
        <a:bodyPr/>
        <a:lstStyle/>
        <a:p>
          <a:endParaRPr lang="en-US"/>
        </a:p>
      </dgm:t>
    </dgm:pt>
    <dgm:pt modelId="{C958FA29-4730-4562-9829-DCCD27B85CF5}" type="sibTrans" cxnId="{42A5DCA8-B827-402B-95A1-D7347216773E}">
      <dgm:prSet/>
      <dgm:spPr/>
      <dgm:t>
        <a:bodyPr/>
        <a:lstStyle/>
        <a:p>
          <a:endParaRPr lang="en-US"/>
        </a:p>
      </dgm:t>
    </dgm:pt>
    <dgm:pt modelId="{8E7EB091-A5E1-46E2-B91B-4DDE35E3B126}">
      <dgm:prSet/>
      <dgm:spPr/>
      <dgm:t>
        <a:bodyPr/>
        <a:lstStyle/>
        <a:p>
          <a:r>
            <a:rPr lang="de-DE" dirty="0"/>
            <a:t>Übersicht der Anträge</a:t>
          </a:r>
          <a:endParaRPr lang="en-US" dirty="0"/>
        </a:p>
      </dgm:t>
    </dgm:pt>
    <dgm:pt modelId="{BDEF45ED-F80E-4606-A8AF-FED8994A3AD5}" type="parTrans" cxnId="{80FAB18E-83A6-4F2E-BE63-9404D529B5ED}">
      <dgm:prSet/>
      <dgm:spPr/>
      <dgm:t>
        <a:bodyPr/>
        <a:lstStyle/>
        <a:p>
          <a:endParaRPr lang="en-US"/>
        </a:p>
      </dgm:t>
    </dgm:pt>
    <dgm:pt modelId="{EDB0AE0D-1DC6-4F1C-B571-1EED49BD199E}" type="sibTrans" cxnId="{80FAB18E-83A6-4F2E-BE63-9404D529B5ED}">
      <dgm:prSet/>
      <dgm:spPr/>
      <dgm:t>
        <a:bodyPr/>
        <a:lstStyle/>
        <a:p>
          <a:endParaRPr lang="en-US"/>
        </a:p>
      </dgm:t>
    </dgm:pt>
    <dgm:pt modelId="{4A499FC9-CC0C-4197-9161-C77F9AA731B0}">
      <dgm:prSet/>
      <dgm:spPr/>
      <dgm:t>
        <a:bodyPr/>
        <a:lstStyle/>
        <a:p>
          <a:r>
            <a:rPr lang="de-DE" dirty="0"/>
            <a:t>Bescheide und Nachweise</a:t>
          </a:r>
          <a:endParaRPr lang="en-US" dirty="0"/>
        </a:p>
      </dgm:t>
    </dgm:pt>
    <dgm:pt modelId="{F8B1E3F6-DA61-4F4B-93BF-1118D20E873B}" type="parTrans" cxnId="{C221658C-7AC4-4A64-8485-0B525EADB376}">
      <dgm:prSet/>
      <dgm:spPr/>
      <dgm:t>
        <a:bodyPr/>
        <a:lstStyle/>
        <a:p>
          <a:endParaRPr lang="en-US"/>
        </a:p>
      </dgm:t>
    </dgm:pt>
    <dgm:pt modelId="{89CF77D3-F5A5-41EE-AFC0-BC1D84F58B30}" type="sibTrans" cxnId="{C221658C-7AC4-4A64-8485-0B525EADB376}">
      <dgm:prSet/>
      <dgm:spPr/>
      <dgm:t>
        <a:bodyPr/>
        <a:lstStyle/>
        <a:p>
          <a:endParaRPr lang="en-US"/>
        </a:p>
      </dgm:t>
    </dgm:pt>
    <dgm:pt modelId="{75ED27E2-C881-42D7-9C16-66A275C2EC72}" type="pres">
      <dgm:prSet presAssocID="{BA6FEFDB-0DC4-4977-9796-738CF788B995}" presName="vert0" presStyleCnt="0">
        <dgm:presLayoutVars>
          <dgm:dir/>
          <dgm:animOne val="branch"/>
          <dgm:animLvl val="lvl"/>
        </dgm:presLayoutVars>
      </dgm:prSet>
      <dgm:spPr/>
    </dgm:pt>
    <dgm:pt modelId="{8072042F-7F2F-4EA5-B668-9901ED5ED4C6}" type="pres">
      <dgm:prSet presAssocID="{FF01F42F-0FA0-41B2-B654-602AB6578717}" presName="thickLine" presStyleLbl="alignNode1" presStyleIdx="0" presStyleCnt="3"/>
      <dgm:spPr/>
    </dgm:pt>
    <dgm:pt modelId="{8D91F530-0E63-4B80-B8FF-2CF0147DE213}" type="pres">
      <dgm:prSet presAssocID="{FF01F42F-0FA0-41B2-B654-602AB6578717}" presName="horz1" presStyleCnt="0"/>
      <dgm:spPr/>
    </dgm:pt>
    <dgm:pt modelId="{B4A0F388-A100-4CF5-9CA3-A2FA956146F4}" type="pres">
      <dgm:prSet presAssocID="{FF01F42F-0FA0-41B2-B654-602AB6578717}" presName="tx1" presStyleLbl="revTx" presStyleIdx="0" presStyleCnt="3"/>
      <dgm:spPr/>
    </dgm:pt>
    <dgm:pt modelId="{BE881917-D023-43A9-B0EF-56FAD754F984}" type="pres">
      <dgm:prSet presAssocID="{FF01F42F-0FA0-41B2-B654-602AB6578717}" presName="vert1" presStyleCnt="0"/>
      <dgm:spPr/>
    </dgm:pt>
    <dgm:pt modelId="{E9A91FF9-6A5C-4DA0-8F6D-68F77D0F0C4F}" type="pres">
      <dgm:prSet presAssocID="{8E7EB091-A5E1-46E2-B91B-4DDE35E3B126}" presName="thickLine" presStyleLbl="alignNode1" presStyleIdx="1" presStyleCnt="3"/>
      <dgm:spPr/>
    </dgm:pt>
    <dgm:pt modelId="{5982B1A5-E0C9-4386-A426-16FF39F2B669}" type="pres">
      <dgm:prSet presAssocID="{8E7EB091-A5E1-46E2-B91B-4DDE35E3B126}" presName="horz1" presStyleCnt="0"/>
      <dgm:spPr/>
    </dgm:pt>
    <dgm:pt modelId="{FE05BE90-C01D-434F-9EF4-3BF04294CF80}" type="pres">
      <dgm:prSet presAssocID="{8E7EB091-A5E1-46E2-B91B-4DDE35E3B126}" presName="tx1" presStyleLbl="revTx" presStyleIdx="1" presStyleCnt="3"/>
      <dgm:spPr/>
    </dgm:pt>
    <dgm:pt modelId="{3A2FE169-40FD-48EA-8E0B-AC749C5F3533}" type="pres">
      <dgm:prSet presAssocID="{8E7EB091-A5E1-46E2-B91B-4DDE35E3B126}" presName="vert1" presStyleCnt="0"/>
      <dgm:spPr/>
    </dgm:pt>
    <dgm:pt modelId="{EF04BDF3-BAF0-45A2-904D-1A6B8310C656}" type="pres">
      <dgm:prSet presAssocID="{4A499FC9-CC0C-4197-9161-C77F9AA731B0}" presName="thickLine" presStyleLbl="alignNode1" presStyleIdx="2" presStyleCnt="3"/>
      <dgm:spPr/>
    </dgm:pt>
    <dgm:pt modelId="{9CFC6762-E9BB-418C-961A-2D0B596926DD}" type="pres">
      <dgm:prSet presAssocID="{4A499FC9-CC0C-4197-9161-C77F9AA731B0}" presName="horz1" presStyleCnt="0"/>
      <dgm:spPr/>
    </dgm:pt>
    <dgm:pt modelId="{6F1356FA-E2D2-45C7-97F9-65E3556C4525}" type="pres">
      <dgm:prSet presAssocID="{4A499FC9-CC0C-4197-9161-C77F9AA731B0}" presName="tx1" presStyleLbl="revTx" presStyleIdx="2" presStyleCnt="3"/>
      <dgm:spPr/>
    </dgm:pt>
    <dgm:pt modelId="{B05EBFAC-20F4-49D1-8E52-9CBEF06558B3}" type="pres">
      <dgm:prSet presAssocID="{4A499FC9-CC0C-4197-9161-C77F9AA731B0}" presName="vert1" presStyleCnt="0"/>
      <dgm:spPr/>
    </dgm:pt>
  </dgm:ptLst>
  <dgm:cxnLst>
    <dgm:cxn modelId="{B1630104-6B3B-41F1-B821-D60B8893E333}" type="presOf" srcId="{4A499FC9-CC0C-4197-9161-C77F9AA731B0}" destId="{6F1356FA-E2D2-45C7-97F9-65E3556C4525}" srcOrd="0" destOrd="0" presId="urn:microsoft.com/office/officeart/2008/layout/LinedList"/>
    <dgm:cxn modelId="{F8B58C26-9978-437C-89F2-BAAD77C67F1E}" type="presOf" srcId="{FF01F42F-0FA0-41B2-B654-602AB6578717}" destId="{B4A0F388-A100-4CF5-9CA3-A2FA956146F4}" srcOrd="0" destOrd="0" presId="urn:microsoft.com/office/officeart/2008/layout/LinedList"/>
    <dgm:cxn modelId="{2A94374A-BCBB-4031-846A-D5859B5C230C}" type="presOf" srcId="{BA6FEFDB-0DC4-4977-9796-738CF788B995}" destId="{75ED27E2-C881-42D7-9C16-66A275C2EC72}" srcOrd="0" destOrd="0" presId="urn:microsoft.com/office/officeart/2008/layout/LinedList"/>
    <dgm:cxn modelId="{5BA11F6D-C1BE-444E-9622-5A89C149E5DE}" type="presOf" srcId="{8E7EB091-A5E1-46E2-B91B-4DDE35E3B126}" destId="{FE05BE90-C01D-434F-9EF4-3BF04294CF80}" srcOrd="0" destOrd="0" presId="urn:microsoft.com/office/officeart/2008/layout/LinedList"/>
    <dgm:cxn modelId="{C221658C-7AC4-4A64-8485-0B525EADB376}" srcId="{BA6FEFDB-0DC4-4977-9796-738CF788B995}" destId="{4A499FC9-CC0C-4197-9161-C77F9AA731B0}" srcOrd="2" destOrd="0" parTransId="{F8B1E3F6-DA61-4F4B-93BF-1118D20E873B}" sibTransId="{89CF77D3-F5A5-41EE-AFC0-BC1D84F58B30}"/>
    <dgm:cxn modelId="{80FAB18E-83A6-4F2E-BE63-9404D529B5ED}" srcId="{BA6FEFDB-0DC4-4977-9796-738CF788B995}" destId="{8E7EB091-A5E1-46E2-B91B-4DDE35E3B126}" srcOrd="1" destOrd="0" parTransId="{BDEF45ED-F80E-4606-A8AF-FED8994A3AD5}" sibTransId="{EDB0AE0D-1DC6-4F1C-B571-1EED49BD199E}"/>
    <dgm:cxn modelId="{42A5DCA8-B827-402B-95A1-D7347216773E}" srcId="{BA6FEFDB-0DC4-4977-9796-738CF788B995}" destId="{FF01F42F-0FA0-41B2-B654-602AB6578717}" srcOrd="0" destOrd="0" parTransId="{ACD3DD0F-C672-40FA-A152-9DBCFA9FB13C}" sibTransId="{C958FA29-4730-4562-9829-DCCD27B85CF5}"/>
    <dgm:cxn modelId="{E958A215-E18B-4A16-A6B5-065519DC15C3}" type="presParOf" srcId="{75ED27E2-C881-42D7-9C16-66A275C2EC72}" destId="{8072042F-7F2F-4EA5-B668-9901ED5ED4C6}" srcOrd="0" destOrd="0" presId="urn:microsoft.com/office/officeart/2008/layout/LinedList"/>
    <dgm:cxn modelId="{AC6AD2F8-66C0-4694-A27F-70DE16C638A8}" type="presParOf" srcId="{75ED27E2-C881-42D7-9C16-66A275C2EC72}" destId="{8D91F530-0E63-4B80-B8FF-2CF0147DE213}" srcOrd="1" destOrd="0" presId="urn:microsoft.com/office/officeart/2008/layout/LinedList"/>
    <dgm:cxn modelId="{838F531C-C2B4-416B-A10B-38B66E10CF6D}" type="presParOf" srcId="{8D91F530-0E63-4B80-B8FF-2CF0147DE213}" destId="{B4A0F388-A100-4CF5-9CA3-A2FA956146F4}" srcOrd="0" destOrd="0" presId="urn:microsoft.com/office/officeart/2008/layout/LinedList"/>
    <dgm:cxn modelId="{27C97B43-0999-4B73-B1A6-EC2B61F1A0E7}" type="presParOf" srcId="{8D91F530-0E63-4B80-B8FF-2CF0147DE213}" destId="{BE881917-D023-43A9-B0EF-56FAD754F984}" srcOrd="1" destOrd="0" presId="urn:microsoft.com/office/officeart/2008/layout/LinedList"/>
    <dgm:cxn modelId="{C79A2512-DA19-4291-8CFD-4F74594A6058}" type="presParOf" srcId="{75ED27E2-C881-42D7-9C16-66A275C2EC72}" destId="{E9A91FF9-6A5C-4DA0-8F6D-68F77D0F0C4F}" srcOrd="2" destOrd="0" presId="urn:microsoft.com/office/officeart/2008/layout/LinedList"/>
    <dgm:cxn modelId="{EF11F356-F29C-4E43-B2C1-D607331FF59A}" type="presParOf" srcId="{75ED27E2-C881-42D7-9C16-66A275C2EC72}" destId="{5982B1A5-E0C9-4386-A426-16FF39F2B669}" srcOrd="3" destOrd="0" presId="urn:microsoft.com/office/officeart/2008/layout/LinedList"/>
    <dgm:cxn modelId="{382E48D9-5422-4D9F-829A-9E3E716DC4C3}" type="presParOf" srcId="{5982B1A5-E0C9-4386-A426-16FF39F2B669}" destId="{FE05BE90-C01D-434F-9EF4-3BF04294CF80}" srcOrd="0" destOrd="0" presId="urn:microsoft.com/office/officeart/2008/layout/LinedList"/>
    <dgm:cxn modelId="{0433ECF5-C746-4947-B280-0450E3EA1877}" type="presParOf" srcId="{5982B1A5-E0C9-4386-A426-16FF39F2B669}" destId="{3A2FE169-40FD-48EA-8E0B-AC749C5F3533}" srcOrd="1" destOrd="0" presId="urn:microsoft.com/office/officeart/2008/layout/LinedList"/>
    <dgm:cxn modelId="{70F45660-7116-43CE-AD26-830216A08187}" type="presParOf" srcId="{75ED27E2-C881-42D7-9C16-66A275C2EC72}" destId="{EF04BDF3-BAF0-45A2-904D-1A6B8310C656}" srcOrd="4" destOrd="0" presId="urn:microsoft.com/office/officeart/2008/layout/LinedList"/>
    <dgm:cxn modelId="{D49EAE43-B3EC-4582-9AE0-410DFB8BB3DF}" type="presParOf" srcId="{75ED27E2-C881-42D7-9C16-66A275C2EC72}" destId="{9CFC6762-E9BB-418C-961A-2D0B596926DD}" srcOrd="5" destOrd="0" presId="urn:microsoft.com/office/officeart/2008/layout/LinedList"/>
    <dgm:cxn modelId="{515B06DC-B0E7-4D66-9550-86C95425F848}" type="presParOf" srcId="{9CFC6762-E9BB-418C-961A-2D0B596926DD}" destId="{6F1356FA-E2D2-45C7-97F9-65E3556C4525}" srcOrd="0" destOrd="0" presId="urn:microsoft.com/office/officeart/2008/layout/LinedList"/>
    <dgm:cxn modelId="{BB0F9F08-A309-47F2-AB48-82799B753A3A}" type="presParOf" srcId="{9CFC6762-E9BB-418C-961A-2D0B596926DD}" destId="{B05EBFAC-20F4-49D1-8E52-9CBEF06558B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40930D-FE66-4E08-B914-9375272F31E4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99816D2-B7BF-4FA8-B65D-2065ADDC235B}">
      <dgm:prSet/>
      <dgm:spPr/>
      <dgm:t>
        <a:bodyPr/>
        <a:lstStyle/>
        <a:p>
          <a:r>
            <a:rPr lang="de-DE"/>
            <a:t>Vermittlungspostfach</a:t>
          </a:r>
          <a:endParaRPr lang="en-US"/>
        </a:p>
      </dgm:t>
    </dgm:pt>
    <dgm:pt modelId="{5DCD4E74-9746-4D56-9BBA-EB8E99C78794}" type="parTrans" cxnId="{2AE72C8E-C5FA-4421-AB4B-D946230B9B42}">
      <dgm:prSet/>
      <dgm:spPr/>
      <dgm:t>
        <a:bodyPr/>
        <a:lstStyle/>
        <a:p>
          <a:endParaRPr lang="en-US"/>
        </a:p>
      </dgm:t>
    </dgm:pt>
    <dgm:pt modelId="{8EC62025-2314-4542-B439-1E332A0EF471}" type="sibTrans" cxnId="{2AE72C8E-C5FA-4421-AB4B-D946230B9B42}">
      <dgm:prSet/>
      <dgm:spPr/>
      <dgm:t>
        <a:bodyPr/>
        <a:lstStyle/>
        <a:p>
          <a:endParaRPr lang="en-US"/>
        </a:p>
      </dgm:t>
    </dgm:pt>
    <dgm:pt modelId="{D95E797A-33E4-45AA-869A-443D6D9AF642}">
      <dgm:prSet/>
      <dgm:spPr/>
      <dgm:t>
        <a:bodyPr/>
        <a:lstStyle/>
        <a:p>
          <a:r>
            <a:rPr lang="de-DE"/>
            <a:t>Vermittlungsvorschläge</a:t>
          </a:r>
          <a:endParaRPr lang="en-US"/>
        </a:p>
      </dgm:t>
    </dgm:pt>
    <dgm:pt modelId="{5790875C-BBC3-4CC1-8215-930991D61E7F}" type="parTrans" cxnId="{BB876F06-DC8C-4B9C-A241-FBA3756E47A9}">
      <dgm:prSet/>
      <dgm:spPr/>
      <dgm:t>
        <a:bodyPr/>
        <a:lstStyle/>
        <a:p>
          <a:endParaRPr lang="en-US"/>
        </a:p>
      </dgm:t>
    </dgm:pt>
    <dgm:pt modelId="{FEA93523-1154-4305-AD42-BCF0743CDCD3}" type="sibTrans" cxnId="{BB876F06-DC8C-4B9C-A241-FBA3756E47A9}">
      <dgm:prSet/>
      <dgm:spPr/>
      <dgm:t>
        <a:bodyPr/>
        <a:lstStyle/>
        <a:p>
          <a:endParaRPr lang="en-US"/>
        </a:p>
      </dgm:t>
    </dgm:pt>
    <dgm:pt modelId="{6B9649B0-B707-41FB-933D-078BBF380C09}">
      <dgm:prSet/>
      <dgm:spPr/>
      <dgm:t>
        <a:bodyPr/>
        <a:lstStyle/>
        <a:p>
          <a:r>
            <a:rPr lang="de-DE"/>
            <a:t>Bildungsgutschein</a:t>
          </a:r>
          <a:endParaRPr lang="en-US"/>
        </a:p>
      </dgm:t>
    </dgm:pt>
    <dgm:pt modelId="{E8BBD1CC-4334-411A-B2B3-F2AC30DBE47E}" type="parTrans" cxnId="{BDF9B15E-2151-4CAF-A094-7C29635238E7}">
      <dgm:prSet/>
      <dgm:spPr/>
      <dgm:t>
        <a:bodyPr/>
        <a:lstStyle/>
        <a:p>
          <a:endParaRPr lang="en-US"/>
        </a:p>
      </dgm:t>
    </dgm:pt>
    <dgm:pt modelId="{02925D6D-F820-48BD-A76E-8566535CAD81}" type="sibTrans" cxnId="{BDF9B15E-2151-4CAF-A094-7C29635238E7}">
      <dgm:prSet/>
      <dgm:spPr/>
      <dgm:t>
        <a:bodyPr/>
        <a:lstStyle/>
        <a:p>
          <a:endParaRPr lang="en-US"/>
        </a:p>
      </dgm:t>
    </dgm:pt>
    <dgm:pt modelId="{0A0B4C7A-4AEA-4DAD-BD04-CC06EF33FF02}">
      <dgm:prSet/>
      <dgm:spPr/>
      <dgm:t>
        <a:bodyPr/>
        <a:lstStyle/>
        <a:p>
          <a:r>
            <a:rPr lang="de-DE"/>
            <a:t>Jobsuche</a:t>
          </a:r>
          <a:endParaRPr lang="en-US"/>
        </a:p>
      </dgm:t>
    </dgm:pt>
    <dgm:pt modelId="{6250419A-F416-478A-A957-E8CE19E6F4B3}" type="parTrans" cxnId="{49E0843E-FE83-4F61-AACA-8039E8513A19}">
      <dgm:prSet/>
      <dgm:spPr/>
      <dgm:t>
        <a:bodyPr/>
        <a:lstStyle/>
        <a:p>
          <a:endParaRPr lang="en-US"/>
        </a:p>
      </dgm:t>
    </dgm:pt>
    <dgm:pt modelId="{4A87E581-A227-46A5-946B-C3766346C098}" type="sibTrans" cxnId="{49E0843E-FE83-4F61-AACA-8039E8513A19}">
      <dgm:prSet/>
      <dgm:spPr/>
      <dgm:t>
        <a:bodyPr/>
        <a:lstStyle/>
        <a:p>
          <a:endParaRPr lang="en-US"/>
        </a:p>
      </dgm:t>
    </dgm:pt>
    <dgm:pt modelId="{36BE52AF-A9D7-4C1F-BE2C-BF81C5FAD3AC}">
      <dgm:prSet/>
      <dgm:spPr/>
      <dgm:t>
        <a:bodyPr/>
        <a:lstStyle/>
        <a:p>
          <a:r>
            <a:rPr lang="de-DE"/>
            <a:t>Vermittlungsgutschein</a:t>
          </a:r>
          <a:endParaRPr lang="en-US"/>
        </a:p>
      </dgm:t>
    </dgm:pt>
    <dgm:pt modelId="{1309B77C-908B-4E54-9FB3-68C4426EA134}" type="parTrans" cxnId="{AC2E05B9-673E-4B67-9570-7A1D409C49B9}">
      <dgm:prSet/>
      <dgm:spPr/>
      <dgm:t>
        <a:bodyPr/>
        <a:lstStyle/>
        <a:p>
          <a:endParaRPr lang="en-US"/>
        </a:p>
      </dgm:t>
    </dgm:pt>
    <dgm:pt modelId="{33DB96EB-903C-4356-A7A3-76D5ED9465C1}" type="sibTrans" cxnId="{AC2E05B9-673E-4B67-9570-7A1D409C49B9}">
      <dgm:prSet/>
      <dgm:spPr/>
      <dgm:t>
        <a:bodyPr/>
        <a:lstStyle/>
        <a:p>
          <a:endParaRPr lang="en-US"/>
        </a:p>
      </dgm:t>
    </dgm:pt>
    <dgm:pt modelId="{51673511-E922-4DD8-A055-666F56BC1211}">
      <dgm:prSet/>
      <dgm:spPr/>
      <dgm:t>
        <a:bodyPr/>
        <a:lstStyle/>
        <a:p>
          <a:r>
            <a:rPr lang="de-DE"/>
            <a:t>Maßnahme bei Arbeitgeber</a:t>
          </a:r>
          <a:endParaRPr lang="en-US"/>
        </a:p>
      </dgm:t>
    </dgm:pt>
    <dgm:pt modelId="{7C662AC3-12B8-46AB-AAE9-58B92D9CB45C}" type="parTrans" cxnId="{4D5C9093-D95D-4071-96D6-48227C2CB4FB}">
      <dgm:prSet/>
      <dgm:spPr/>
      <dgm:t>
        <a:bodyPr/>
        <a:lstStyle/>
        <a:p>
          <a:endParaRPr lang="en-US"/>
        </a:p>
      </dgm:t>
    </dgm:pt>
    <dgm:pt modelId="{BDD5298D-935E-474F-80A7-2B335B3336EE}" type="sibTrans" cxnId="{4D5C9093-D95D-4071-96D6-48227C2CB4FB}">
      <dgm:prSet/>
      <dgm:spPr/>
      <dgm:t>
        <a:bodyPr/>
        <a:lstStyle/>
        <a:p>
          <a:endParaRPr lang="en-US"/>
        </a:p>
      </dgm:t>
    </dgm:pt>
    <dgm:pt modelId="{4F3CA0B6-13D2-4B64-A6B3-818788772116}">
      <dgm:prSet/>
      <dgm:spPr/>
      <dgm:t>
        <a:bodyPr/>
        <a:lstStyle/>
        <a:p>
          <a:r>
            <a:rPr lang="de-DE"/>
            <a:t>Maßnahme bei einem Träger</a:t>
          </a:r>
          <a:endParaRPr lang="en-US"/>
        </a:p>
      </dgm:t>
    </dgm:pt>
    <dgm:pt modelId="{6A39CCD9-088C-4608-A241-4F1948F2E7DE}" type="parTrans" cxnId="{A2AFA2DB-3281-4513-A838-E271CC050C1F}">
      <dgm:prSet/>
      <dgm:spPr/>
      <dgm:t>
        <a:bodyPr/>
        <a:lstStyle/>
        <a:p>
          <a:endParaRPr lang="en-US"/>
        </a:p>
      </dgm:t>
    </dgm:pt>
    <dgm:pt modelId="{E09A6CA1-A437-4C99-80EE-0011C18AFE3E}" type="sibTrans" cxnId="{A2AFA2DB-3281-4513-A838-E271CC050C1F}">
      <dgm:prSet/>
      <dgm:spPr/>
      <dgm:t>
        <a:bodyPr/>
        <a:lstStyle/>
        <a:p>
          <a:endParaRPr lang="en-US"/>
        </a:p>
      </dgm:t>
    </dgm:pt>
    <dgm:pt modelId="{0AB230E2-4820-4BB9-9ACA-42A11AB8EA00}" type="pres">
      <dgm:prSet presAssocID="{E240930D-FE66-4E08-B914-9375272F31E4}" presName="linear" presStyleCnt="0">
        <dgm:presLayoutVars>
          <dgm:dir/>
          <dgm:animLvl val="lvl"/>
          <dgm:resizeHandles val="exact"/>
        </dgm:presLayoutVars>
      </dgm:prSet>
      <dgm:spPr/>
    </dgm:pt>
    <dgm:pt modelId="{E2E75F40-19BE-40E0-ADC6-24BDA8B5F8EA}" type="pres">
      <dgm:prSet presAssocID="{599816D2-B7BF-4FA8-B65D-2065ADDC235B}" presName="parentLin" presStyleCnt="0"/>
      <dgm:spPr/>
    </dgm:pt>
    <dgm:pt modelId="{930861A4-F6D8-40DA-9446-21CBE20BD35B}" type="pres">
      <dgm:prSet presAssocID="{599816D2-B7BF-4FA8-B65D-2065ADDC235B}" presName="parentLeftMargin" presStyleLbl="node1" presStyleIdx="0" presStyleCnt="7"/>
      <dgm:spPr/>
    </dgm:pt>
    <dgm:pt modelId="{9CF5A7B7-6368-4FBB-B2E2-7A6D32C20B57}" type="pres">
      <dgm:prSet presAssocID="{599816D2-B7BF-4FA8-B65D-2065ADDC235B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B09A85A6-6F0D-4EF1-9C98-09EBDABE5B4E}" type="pres">
      <dgm:prSet presAssocID="{599816D2-B7BF-4FA8-B65D-2065ADDC235B}" presName="negativeSpace" presStyleCnt="0"/>
      <dgm:spPr/>
    </dgm:pt>
    <dgm:pt modelId="{6BC7CB93-C1A7-4774-9A44-9514B1C317AB}" type="pres">
      <dgm:prSet presAssocID="{599816D2-B7BF-4FA8-B65D-2065ADDC235B}" presName="childText" presStyleLbl="conFgAcc1" presStyleIdx="0" presStyleCnt="7">
        <dgm:presLayoutVars>
          <dgm:bulletEnabled val="1"/>
        </dgm:presLayoutVars>
      </dgm:prSet>
      <dgm:spPr/>
    </dgm:pt>
    <dgm:pt modelId="{ABD844D6-A199-4C46-A80B-D4BA1B8AD258}" type="pres">
      <dgm:prSet presAssocID="{8EC62025-2314-4542-B439-1E332A0EF471}" presName="spaceBetweenRectangles" presStyleCnt="0"/>
      <dgm:spPr/>
    </dgm:pt>
    <dgm:pt modelId="{5A23AE31-88A1-48B1-AAA6-F8C962BCEF27}" type="pres">
      <dgm:prSet presAssocID="{D95E797A-33E4-45AA-869A-443D6D9AF642}" presName="parentLin" presStyleCnt="0"/>
      <dgm:spPr/>
    </dgm:pt>
    <dgm:pt modelId="{C37EA6B0-09D3-4735-8FE2-0A170C011F2F}" type="pres">
      <dgm:prSet presAssocID="{D95E797A-33E4-45AA-869A-443D6D9AF642}" presName="parentLeftMargin" presStyleLbl="node1" presStyleIdx="0" presStyleCnt="7"/>
      <dgm:spPr/>
    </dgm:pt>
    <dgm:pt modelId="{BD1EA409-894B-437C-8AF3-A306C1122C5A}" type="pres">
      <dgm:prSet presAssocID="{D95E797A-33E4-45AA-869A-443D6D9AF642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9DE72EE3-4433-4E75-B448-D062C16C733F}" type="pres">
      <dgm:prSet presAssocID="{D95E797A-33E4-45AA-869A-443D6D9AF642}" presName="negativeSpace" presStyleCnt="0"/>
      <dgm:spPr/>
    </dgm:pt>
    <dgm:pt modelId="{961B557C-82D4-48A6-837E-DD2C80F060DA}" type="pres">
      <dgm:prSet presAssocID="{D95E797A-33E4-45AA-869A-443D6D9AF642}" presName="childText" presStyleLbl="conFgAcc1" presStyleIdx="1" presStyleCnt="7">
        <dgm:presLayoutVars>
          <dgm:bulletEnabled val="1"/>
        </dgm:presLayoutVars>
      </dgm:prSet>
      <dgm:spPr/>
    </dgm:pt>
    <dgm:pt modelId="{1D24F4C0-2866-4C32-B367-4B7BB7DCF1FE}" type="pres">
      <dgm:prSet presAssocID="{FEA93523-1154-4305-AD42-BCF0743CDCD3}" presName="spaceBetweenRectangles" presStyleCnt="0"/>
      <dgm:spPr/>
    </dgm:pt>
    <dgm:pt modelId="{4DD353BF-A078-453F-81B9-807C1C097245}" type="pres">
      <dgm:prSet presAssocID="{6B9649B0-B707-41FB-933D-078BBF380C09}" presName="parentLin" presStyleCnt="0"/>
      <dgm:spPr/>
    </dgm:pt>
    <dgm:pt modelId="{7E56EB98-5DC6-4F23-8FC4-264EA2A21F7F}" type="pres">
      <dgm:prSet presAssocID="{6B9649B0-B707-41FB-933D-078BBF380C09}" presName="parentLeftMargin" presStyleLbl="node1" presStyleIdx="1" presStyleCnt="7"/>
      <dgm:spPr/>
    </dgm:pt>
    <dgm:pt modelId="{2B0E3591-6FFB-47B2-A833-4583955A57EF}" type="pres">
      <dgm:prSet presAssocID="{6B9649B0-B707-41FB-933D-078BBF380C09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AF634655-3726-4E9A-B1D2-8BFC62B03F36}" type="pres">
      <dgm:prSet presAssocID="{6B9649B0-B707-41FB-933D-078BBF380C09}" presName="negativeSpace" presStyleCnt="0"/>
      <dgm:spPr/>
    </dgm:pt>
    <dgm:pt modelId="{6E29F17F-F39B-4FFC-BC65-58A73B607D4E}" type="pres">
      <dgm:prSet presAssocID="{6B9649B0-B707-41FB-933D-078BBF380C09}" presName="childText" presStyleLbl="conFgAcc1" presStyleIdx="2" presStyleCnt="7">
        <dgm:presLayoutVars>
          <dgm:bulletEnabled val="1"/>
        </dgm:presLayoutVars>
      </dgm:prSet>
      <dgm:spPr/>
    </dgm:pt>
    <dgm:pt modelId="{E4B886EE-0496-435D-B15A-4AAF511E2DFB}" type="pres">
      <dgm:prSet presAssocID="{02925D6D-F820-48BD-A76E-8566535CAD81}" presName="spaceBetweenRectangles" presStyleCnt="0"/>
      <dgm:spPr/>
    </dgm:pt>
    <dgm:pt modelId="{CB6BFD96-BB38-4419-8356-7A809F92895D}" type="pres">
      <dgm:prSet presAssocID="{0A0B4C7A-4AEA-4DAD-BD04-CC06EF33FF02}" presName="parentLin" presStyleCnt="0"/>
      <dgm:spPr/>
    </dgm:pt>
    <dgm:pt modelId="{38DCA177-FE93-4744-94AA-09FA794506A8}" type="pres">
      <dgm:prSet presAssocID="{0A0B4C7A-4AEA-4DAD-BD04-CC06EF33FF02}" presName="parentLeftMargin" presStyleLbl="node1" presStyleIdx="2" presStyleCnt="7"/>
      <dgm:spPr/>
    </dgm:pt>
    <dgm:pt modelId="{1977B84A-B1CE-4267-98DC-589CF7DA83B5}" type="pres">
      <dgm:prSet presAssocID="{0A0B4C7A-4AEA-4DAD-BD04-CC06EF33FF02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FB09D966-84A5-4FEB-B668-A60FF94EDA7C}" type="pres">
      <dgm:prSet presAssocID="{0A0B4C7A-4AEA-4DAD-BD04-CC06EF33FF02}" presName="negativeSpace" presStyleCnt="0"/>
      <dgm:spPr/>
    </dgm:pt>
    <dgm:pt modelId="{189DDCCA-1589-4EB6-AC34-525EEAC72E5E}" type="pres">
      <dgm:prSet presAssocID="{0A0B4C7A-4AEA-4DAD-BD04-CC06EF33FF02}" presName="childText" presStyleLbl="conFgAcc1" presStyleIdx="3" presStyleCnt="7">
        <dgm:presLayoutVars>
          <dgm:bulletEnabled val="1"/>
        </dgm:presLayoutVars>
      </dgm:prSet>
      <dgm:spPr/>
    </dgm:pt>
    <dgm:pt modelId="{E3533943-34BF-4647-ADFB-36F77515BD7D}" type="pres">
      <dgm:prSet presAssocID="{4A87E581-A227-46A5-946B-C3766346C098}" presName="spaceBetweenRectangles" presStyleCnt="0"/>
      <dgm:spPr/>
    </dgm:pt>
    <dgm:pt modelId="{A6A55A0F-7012-4D2F-B030-4B1B0F43959C}" type="pres">
      <dgm:prSet presAssocID="{36BE52AF-A9D7-4C1F-BE2C-BF81C5FAD3AC}" presName="parentLin" presStyleCnt="0"/>
      <dgm:spPr/>
    </dgm:pt>
    <dgm:pt modelId="{C2A67A02-45D9-4D42-9E79-85682911D431}" type="pres">
      <dgm:prSet presAssocID="{36BE52AF-A9D7-4C1F-BE2C-BF81C5FAD3AC}" presName="parentLeftMargin" presStyleLbl="node1" presStyleIdx="3" presStyleCnt="7"/>
      <dgm:spPr/>
    </dgm:pt>
    <dgm:pt modelId="{2882E9CA-90C3-4050-9E3B-7A433FF085E7}" type="pres">
      <dgm:prSet presAssocID="{36BE52AF-A9D7-4C1F-BE2C-BF81C5FAD3AC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80641A1-9864-426D-8ED6-C870D308C6F9}" type="pres">
      <dgm:prSet presAssocID="{36BE52AF-A9D7-4C1F-BE2C-BF81C5FAD3AC}" presName="negativeSpace" presStyleCnt="0"/>
      <dgm:spPr/>
    </dgm:pt>
    <dgm:pt modelId="{E48DED2F-00CD-438A-A566-BC8F8EBFCD70}" type="pres">
      <dgm:prSet presAssocID="{36BE52AF-A9D7-4C1F-BE2C-BF81C5FAD3AC}" presName="childText" presStyleLbl="conFgAcc1" presStyleIdx="4" presStyleCnt="7">
        <dgm:presLayoutVars>
          <dgm:bulletEnabled val="1"/>
        </dgm:presLayoutVars>
      </dgm:prSet>
      <dgm:spPr/>
    </dgm:pt>
    <dgm:pt modelId="{6E4E9F94-E609-4044-94E5-859E9631D9D3}" type="pres">
      <dgm:prSet presAssocID="{33DB96EB-903C-4356-A7A3-76D5ED9465C1}" presName="spaceBetweenRectangles" presStyleCnt="0"/>
      <dgm:spPr/>
    </dgm:pt>
    <dgm:pt modelId="{D58F54A5-9C90-4A00-98B6-FACDAB759403}" type="pres">
      <dgm:prSet presAssocID="{51673511-E922-4DD8-A055-666F56BC1211}" presName="parentLin" presStyleCnt="0"/>
      <dgm:spPr/>
    </dgm:pt>
    <dgm:pt modelId="{C1D66A8F-909D-44F0-A2CC-BAA74FDF56F4}" type="pres">
      <dgm:prSet presAssocID="{51673511-E922-4DD8-A055-666F56BC1211}" presName="parentLeftMargin" presStyleLbl="node1" presStyleIdx="4" presStyleCnt="7"/>
      <dgm:spPr/>
    </dgm:pt>
    <dgm:pt modelId="{85B2AF31-16AE-441D-AE98-A8E5660E38D8}" type="pres">
      <dgm:prSet presAssocID="{51673511-E922-4DD8-A055-666F56BC1211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0218AE6-21D6-4452-A4F1-B308A4567B29}" type="pres">
      <dgm:prSet presAssocID="{51673511-E922-4DD8-A055-666F56BC1211}" presName="negativeSpace" presStyleCnt="0"/>
      <dgm:spPr/>
    </dgm:pt>
    <dgm:pt modelId="{2F657502-3BF7-4A82-879E-E41D3EA4B730}" type="pres">
      <dgm:prSet presAssocID="{51673511-E922-4DD8-A055-666F56BC1211}" presName="childText" presStyleLbl="conFgAcc1" presStyleIdx="5" presStyleCnt="7">
        <dgm:presLayoutVars>
          <dgm:bulletEnabled val="1"/>
        </dgm:presLayoutVars>
      </dgm:prSet>
      <dgm:spPr/>
    </dgm:pt>
    <dgm:pt modelId="{1DB198E4-9AB6-495E-B742-5BFD6737847C}" type="pres">
      <dgm:prSet presAssocID="{BDD5298D-935E-474F-80A7-2B335B3336EE}" presName="spaceBetweenRectangles" presStyleCnt="0"/>
      <dgm:spPr/>
    </dgm:pt>
    <dgm:pt modelId="{91050FBA-2162-462B-B7B7-A167B0437B55}" type="pres">
      <dgm:prSet presAssocID="{4F3CA0B6-13D2-4B64-A6B3-818788772116}" presName="parentLin" presStyleCnt="0"/>
      <dgm:spPr/>
    </dgm:pt>
    <dgm:pt modelId="{83CA3F6A-CA78-48B5-8603-D657ABBAB9C7}" type="pres">
      <dgm:prSet presAssocID="{4F3CA0B6-13D2-4B64-A6B3-818788772116}" presName="parentLeftMargin" presStyleLbl="node1" presStyleIdx="5" presStyleCnt="7"/>
      <dgm:spPr/>
    </dgm:pt>
    <dgm:pt modelId="{57F64B98-7A20-4CC7-B9AB-34203BEAF213}" type="pres">
      <dgm:prSet presAssocID="{4F3CA0B6-13D2-4B64-A6B3-818788772116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3E18267C-9DA2-4170-ACA7-ACAB5867E150}" type="pres">
      <dgm:prSet presAssocID="{4F3CA0B6-13D2-4B64-A6B3-818788772116}" presName="negativeSpace" presStyleCnt="0"/>
      <dgm:spPr/>
    </dgm:pt>
    <dgm:pt modelId="{C5462ED3-A733-4AB2-AC2B-DE98BDED4A78}" type="pres">
      <dgm:prSet presAssocID="{4F3CA0B6-13D2-4B64-A6B3-818788772116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4B98C505-F5C9-40EE-8632-97017CEBD5B1}" type="presOf" srcId="{D95E797A-33E4-45AA-869A-443D6D9AF642}" destId="{C37EA6B0-09D3-4735-8FE2-0A170C011F2F}" srcOrd="0" destOrd="0" presId="urn:microsoft.com/office/officeart/2005/8/layout/list1"/>
    <dgm:cxn modelId="{BB876F06-DC8C-4B9C-A241-FBA3756E47A9}" srcId="{E240930D-FE66-4E08-B914-9375272F31E4}" destId="{D95E797A-33E4-45AA-869A-443D6D9AF642}" srcOrd="1" destOrd="0" parTransId="{5790875C-BBC3-4CC1-8215-930991D61E7F}" sibTransId="{FEA93523-1154-4305-AD42-BCF0743CDCD3}"/>
    <dgm:cxn modelId="{4BFEC006-6AC6-4411-A972-825FA51D312C}" type="presOf" srcId="{E240930D-FE66-4E08-B914-9375272F31E4}" destId="{0AB230E2-4820-4BB9-9ACA-42A11AB8EA00}" srcOrd="0" destOrd="0" presId="urn:microsoft.com/office/officeart/2005/8/layout/list1"/>
    <dgm:cxn modelId="{96595011-2C16-47A4-B1AE-742BCC2C66C4}" type="presOf" srcId="{599816D2-B7BF-4FA8-B65D-2065ADDC235B}" destId="{930861A4-F6D8-40DA-9446-21CBE20BD35B}" srcOrd="0" destOrd="0" presId="urn:microsoft.com/office/officeart/2005/8/layout/list1"/>
    <dgm:cxn modelId="{4E2C5E15-25A0-4642-ABDE-305D9572D454}" type="presOf" srcId="{4F3CA0B6-13D2-4B64-A6B3-818788772116}" destId="{57F64B98-7A20-4CC7-B9AB-34203BEAF213}" srcOrd="1" destOrd="0" presId="urn:microsoft.com/office/officeart/2005/8/layout/list1"/>
    <dgm:cxn modelId="{49E0843E-FE83-4F61-AACA-8039E8513A19}" srcId="{E240930D-FE66-4E08-B914-9375272F31E4}" destId="{0A0B4C7A-4AEA-4DAD-BD04-CC06EF33FF02}" srcOrd="3" destOrd="0" parTransId="{6250419A-F416-478A-A957-E8CE19E6F4B3}" sibTransId="{4A87E581-A227-46A5-946B-C3766346C098}"/>
    <dgm:cxn modelId="{BDF9B15E-2151-4CAF-A094-7C29635238E7}" srcId="{E240930D-FE66-4E08-B914-9375272F31E4}" destId="{6B9649B0-B707-41FB-933D-078BBF380C09}" srcOrd="2" destOrd="0" parTransId="{E8BBD1CC-4334-411A-B2B3-F2AC30DBE47E}" sibTransId="{02925D6D-F820-48BD-A76E-8566535CAD81}"/>
    <dgm:cxn modelId="{FF2C8561-6055-4E49-A659-2BB63F33A30D}" type="presOf" srcId="{4F3CA0B6-13D2-4B64-A6B3-818788772116}" destId="{83CA3F6A-CA78-48B5-8603-D657ABBAB9C7}" srcOrd="0" destOrd="0" presId="urn:microsoft.com/office/officeart/2005/8/layout/list1"/>
    <dgm:cxn modelId="{FA4B964F-0228-4A10-934D-C23C8D040ACC}" type="presOf" srcId="{51673511-E922-4DD8-A055-666F56BC1211}" destId="{C1D66A8F-909D-44F0-A2CC-BAA74FDF56F4}" srcOrd="0" destOrd="0" presId="urn:microsoft.com/office/officeart/2005/8/layout/list1"/>
    <dgm:cxn modelId="{358F4F77-A3A7-468F-AF7E-FCD0CA566E7B}" type="presOf" srcId="{36BE52AF-A9D7-4C1F-BE2C-BF81C5FAD3AC}" destId="{C2A67A02-45D9-4D42-9E79-85682911D431}" srcOrd="0" destOrd="0" presId="urn:microsoft.com/office/officeart/2005/8/layout/list1"/>
    <dgm:cxn modelId="{2AE72C8E-C5FA-4421-AB4B-D946230B9B42}" srcId="{E240930D-FE66-4E08-B914-9375272F31E4}" destId="{599816D2-B7BF-4FA8-B65D-2065ADDC235B}" srcOrd="0" destOrd="0" parTransId="{5DCD4E74-9746-4D56-9BBA-EB8E99C78794}" sibTransId="{8EC62025-2314-4542-B439-1E332A0EF471}"/>
    <dgm:cxn modelId="{4D5C9093-D95D-4071-96D6-48227C2CB4FB}" srcId="{E240930D-FE66-4E08-B914-9375272F31E4}" destId="{51673511-E922-4DD8-A055-666F56BC1211}" srcOrd="5" destOrd="0" parTransId="{7C662AC3-12B8-46AB-AAE9-58B92D9CB45C}" sibTransId="{BDD5298D-935E-474F-80A7-2B335B3336EE}"/>
    <dgm:cxn modelId="{ECF7C59D-A41C-4586-97CE-11F7D5695141}" type="presOf" srcId="{6B9649B0-B707-41FB-933D-078BBF380C09}" destId="{2B0E3591-6FFB-47B2-A833-4583955A57EF}" srcOrd="1" destOrd="0" presId="urn:microsoft.com/office/officeart/2005/8/layout/list1"/>
    <dgm:cxn modelId="{D5DFAEA7-9713-4F92-A833-5E92C511A7DF}" type="presOf" srcId="{0A0B4C7A-4AEA-4DAD-BD04-CC06EF33FF02}" destId="{38DCA177-FE93-4744-94AA-09FA794506A8}" srcOrd="0" destOrd="0" presId="urn:microsoft.com/office/officeart/2005/8/layout/list1"/>
    <dgm:cxn modelId="{0B3513B2-0ED2-4ADA-B63D-18633D2EA6F1}" type="presOf" srcId="{6B9649B0-B707-41FB-933D-078BBF380C09}" destId="{7E56EB98-5DC6-4F23-8FC4-264EA2A21F7F}" srcOrd="0" destOrd="0" presId="urn:microsoft.com/office/officeart/2005/8/layout/list1"/>
    <dgm:cxn modelId="{AC2E05B9-673E-4B67-9570-7A1D409C49B9}" srcId="{E240930D-FE66-4E08-B914-9375272F31E4}" destId="{36BE52AF-A9D7-4C1F-BE2C-BF81C5FAD3AC}" srcOrd="4" destOrd="0" parTransId="{1309B77C-908B-4E54-9FB3-68C4426EA134}" sibTransId="{33DB96EB-903C-4356-A7A3-76D5ED9465C1}"/>
    <dgm:cxn modelId="{22EF70BF-F8A4-4B9A-838E-C982B1364EAA}" type="presOf" srcId="{599816D2-B7BF-4FA8-B65D-2065ADDC235B}" destId="{9CF5A7B7-6368-4FBB-B2E2-7A6D32C20B57}" srcOrd="1" destOrd="0" presId="urn:microsoft.com/office/officeart/2005/8/layout/list1"/>
    <dgm:cxn modelId="{DB5F6CD2-34AE-4C0A-A8AF-036A7B397EF5}" type="presOf" srcId="{0A0B4C7A-4AEA-4DAD-BD04-CC06EF33FF02}" destId="{1977B84A-B1CE-4267-98DC-589CF7DA83B5}" srcOrd="1" destOrd="0" presId="urn:microsoft.com/office/officeart/2005/8/layout/list1"/>
    <dgm:cxn modelId="{A2AFA2DB-3281-4513-A838-E271CC050C1F}" srcId="{E240930D-FE66-4E08-B914-9375272F31E4}" destId="{4F3CA0B6-13D2-4B64-A6B3-818788772116}" srcOrd="6" destOrd="0" parTransId="{6A39CCD9-088C-4608-A241-4F1948F2E7DE}" sibTransId="{E09A6CA1-A437-4C99-80EE-0011C18AFE3E}"/>
    <dgm:cxn modelId="{591425E2-1265-4855-9CD3-CADD1AA47CE2}" type="presOf" srcId="{D95E797A-33E4-45AA-869A-443D6D9AF642}" destId="{BD1EA409-894B-437C-8AF3-A306C1122C5A}" srcOrd="1" destOrd="0" presId="urn:microsoft.com/office/officeart/2005/8/layout/list1"/>
    <dgm:cxn modelId="{EC5F9EF1-69F5-4041-943D-4134FBE7EB1C}" type="presOf" srcId="{36BE52AF-A9D7-4C1F-BE2C-BF81C5FAD3AC}" destId="{2882E9CA-90C3-4050-9E3B-7A433FF085E7}" srcOrd="1" destOrd="0" presId="urn:microsoft.com/office/officeart/2005/8/layout/list1"/>
    <dgm:cxn modelId="{16D85CF8-8C7A-44DD-B5A4-9A4AFEDB78CB}" type="presOf" srcId="{51673511-E922-4DD8-A055-666F56BC1211}" destId="{85B2AF31-16AE-441D-AE98-A8E5660E38D8}" srcOrd="1" destOrd="0" presId="urn:microsoft.com/office/officeart/2005/8/layout/list1"/>
    <dgm:cxn modelId="{11A77353-96E3-4F38-B798-FF304D25CA62}" type="presParOf" srcId="{0AB230E2-4820-4BB9-9ACA-42A11AB8EA00}" destId="{E2E75F40-19BE-40E0-ADC6-24BDA8B5F8EA}" srcOrd="0" destOrd="0" presId="urn:microsoft.com/office/officeart/2005/8/layout/list1"/>
    <dgm:cxn modelId="{06B986F3-68B1-4100-BF34-F34C005A4E4A}" type="presParOf" srcId="{E2E75F40-19BE-40E0-ADC6-24BDA8B5F8EA}" destId="{930861A4-F6D8-40DA-9446-21CBE20BD35B}" srcOrd="0" destOrd="0" presId="urn:microsoft.com/office/officeart/2005/8/layout/list1"/>
    <dgm:cxn modelId="{798F5B34-EE9B-4A99-93A7-8CE336021E22}" type="presParOf" srcId="{E2E75F40-19BE-40E0-ADC6-24BDA8B5F8EA}" destId="{9CF5A7B7-6368-4FBB-B2E2-7A6D32C20B57}" srcOrd="1" destOrd="0" presId="urn:microsoft.com/office/officeart/2005/8/layout/list1"/>
    <dgm:cxn modelId="{29A6CADC-6224-4186-90E6-983E9F67E66D}" type="presParOf" srcId="{0AB230E2-4820-4BB9-9ACA-42A11AB8EA00}" destId="{B09A85A6-6F0D-4EF1-9C98-09EBDABE5B4E}" srcOrd="1" destOrd="0" presId="urn:microsoft.com/office/officeart/2005/8/layout/list1"/>
    <dgm:cxn modelId="{C36EFF4B-68E4-424C-AE9D-77F333DB4FAF}" type="presParOf" srcId="{0AB230E2-4820-4BB9-9ACA-42A11AB8EA00}" destId="{6BC7CB93-C1A7-4774-9A44-9514B1C317AB}" srcOrd="2" destOrd="0" presId="urn:microsoft.com/office/officeart/2005/8/layout/list1"/>
    <dgm:cxn modelId="{94409151-63F4-42BB-A126-AFE6EE2BE2E0}" type="presParOf" srcId="{0AB230E2-4820-4BB9-9ACA-42A11AB8EA00}" destId="{ABD844D6-A199-4C46-A80B-D4BA1B8AD258}" srcOrd="3" destOrd="0" presId="urn:microsoft.com/office/officeart/2005/8/layout/list1"/>
    <dgm:cxn modelId="{8513C241-50C8-46D2-9B3A-C5D9FF02DB79}" type="presParOf" srcId="{0AB230E2-4820-4BB9-9ACA-42A11AB8EA00}" destId="{5A23AE31-88A1-48B1-AAA6-F8C962BCEF27}" srcOrd="4" destOrd="0" presId="urn:microsoft.com/office/officeart/2005/8/layout/list1"/>
    <dgm:cxn modelId="{4E122FAD-31E4-407A-A2E4-D24CA4FB5687}" type="presParOf" srcId="{5A23AE31-88A1-48B1-AAA6-F8C962BCEF27}" destId="{C37EA6B0-09D3-4735-8FE2-0A170C011F2F}" srcOrd="0" destOrd="0" presId="urn:microsoft.com/office/officeart/2005/8/layout/list1"/>
    <dgm:cxn modelId="{7327F6B5-2A95-40D4-91AF-965FE5EADC3E}" type="presParOf" srcId="{5A23AE31-88A1-48B1-AAA6-F8C962BCEF27}" destId="{BD1EA409-894B-437C-8AF3-A306C1122C5A}" srcOrd="1" destOrd="0" presId="urn:microsoft.com/office/officeart/2005/8/layout/list1"/>
    <dgm:cxn modelId="{3CB11D85-9CDC-463B-A633-BC973A874B81}" type="presParOf" srcId="{0AB230E2-4820-4BB9-9ACA-42A11AB8EA00}" destId="{9DE72EE3-4433-4E75-B448-D062C16C733F}" srcOrd="5" destOrd="0" presId="urn:microsoft.com/office/officeart/2005/8/layout/list1"/>
    <dgm:cxn modelId="{BBE00AC0-77CC-4442-BA4E-3BD6C72B806F}" type="presParOf" srcId="{0AB230E2-4820-4BB9-9ACA-42A11AB8EA00}" destId="{961B557C-82D4-48A6-837E-DD2C80F060DA}" srcOrd="6" destOrd="0" presId="urn:microsoft.com/office/officeart/2005/8/layout/list1"/>
    <dgm:cxn modelId="{D037FD53-CCE2-484A-BD0E-0DC409D5F6D6}" type="presParOf" srcId="{0AB230E2-4820-4BB9-9ACA-42A11AB8EA00}" destId="{1D24F4C0-2866-4C32-B367-4B7BB7DCF1FE}" srcOrd="7" destOrd="0" presId="urn:microsoft.com/office/officeart/2005/8/layout/list1"/>
    <dgm:cxn modelId="{EBD1F5F4-0A55-435E-BBC3-9170194E31F6}" type="presParOf" srcId="{0AB230E2-4820-4BB9-9ACA-42A11AB8EA00}" destId="{4DD353BF-A078-453F-81B9-807C1C097245}" srcOrd="8" destOrd="0" presId="urn:microsoft.com/office/officeart/2005/8/layout/list1"/>
    <dgm:cxn modelId="{D3439001-816D-443E-893B-BF6FD97F6985}" type="presParOf" srcId="{4DD353BF-A078-453F-81B9-807C1C097245}" destId="{7E56EB98-5DC6-4F23-8FC4-264EA2A21F7F}" srcOrd="0" destOrd="0" presId="urn:microsoft.com/office/officeart/2005/8/layout/list1"/>
    <dgm:cxn modelId="{8B84322F-8916-4829-9D1F-E446679C6D93}" type="presParOf" srcId="{4DD353BF-A078-453F-81B9-807C1C097245}" destId="{2B0E3591-6FFB-47B2-A833-4583955A57EF}" srcOrd="1" destOrd="0" presId="urn:microsoft.com/office/officeart/2005/8/layout/list1"/>
    <dgm:cxn modelId="{66CA3B08-D6B1-4C2B-9EE4-69024024B8FE}" type="presParOf" srcId="{0AB230E2-4820-4BB9-9ACA-42A11AB8EA00}" destId="{AF634655-3726-4E9A-B1D2-8BFC62B03F36}" srcOrd="9" destOrd="0" presId="urn:microsoft.com/office/officeart/2005/8/layout/list1"/>
    <dgm:cxn modelId="{A9A71C27-DB43-4731-B2EF-AA2D82B72049}" type="presParOf" srcId="{0AB230E2-4820-4BB9-9ACA-42A11AB8EA00}" destId="{6E29F17F-F39B-4FFC-BC65-58A73B607D4E}" srcOrd="10" destOrd="0" presId="urn:microsoft.com/office/officeart/2005/8/layout/list1"/>
    <dgm:cxn modelId="{4818947F-DD51-4BAA-9D2C-D37608BC4595}" type="presParOf" srcId="{0AB230E2-4820-4BB9-9ACA-42A11AB8EA00}" destId="{E4B886EE-0496-435D-B15A-4AAF511E2DFB}" srcOrd="11" destOrd="0" presId="urn:microsoft.com/office/officeart/2005/8/layout/list1"/>
    <dgm:cxn modelId="{DA066E03-3C4A-4F91-9B88-C606C90BDDD7}" type="presParOf" srcId="{0AB230E2-4820-4BB9-9ACA-42A11AB8EA00}" destId="{CB6BFD96-BB38-4419-8356-7A809F92895D}" srcOrd="12" destOrd="0" presId="urn:microsoft.com/office/officeart/2005/8/layout/list1"/>
    <dgm:cxn modelId="{7719D797-114C-4B49-B873-803CD5768245}" type="presParOf" srcId="{CB6BFD96-BB38-4419-8356-7A809F92895D}" destId="{38DCA177-FE93-4744-94AA-09FA794506A8}" srcOrd="0" destOrd="0" presId="urn:microsoft.com/office/officeart/2005/8/layout/list1"/>
    <dgm:cxn modelId="{534039F6-4530-48F6-BB4D-6DFF1CABB0C5}" type="presParOf" srcId="{CB6BFD96-BB38-4419-8356-7A809F92895D}" destId="{1977B84A-B1CE-4267-98DC-589CF7DA83B5}" srcOrd="1" destOrd="0" presId="urn:microsoft.com/office/officeart/2005/8/layout/list1"/>
    <dgm:cxn modelId="{1E0542DF-7E9F-4796-B6E0-7D6E1A77F07F}" type="presParOf" srcId="{0AB230E2-4820-4BB9-9ACA-42A11AB8EA00}" destId="{FB09D966-84A5-4FEB-B668-A60FF94EDA7C}" srcOrd="13" destOrd="0" presId="urn:microsoft.com/office/officeart/2005/8/layout/list1"/>
    <dgm:cxn modelId="{034FD94A-AB1F-4F45-AE46-A05553EF6F7F}" type="presParOf" srcId="{0AB230E2-4820-4BB9-9ACA-42A11AB8EA00}" destId="{189DDCCA-1589-4EB6-AC34-525EEAC72E5E}" srcOrd="14" destOrd="0" presId="urn:microsoft.com/office/officeart/2005/8/layout/list1"/>
    <dgm:cxn modelId="{F298AD6A-37B1-43C1-B74D-CAEC60DFC601}" type="presParOf" srcId="{0AB230E2-4820-4BB9-9ACA-42A11AB8EA00}" destId="{E3533943-34BF-4647-ADFB-36F77515BD7D}" srcOrd="15" destOrd="0" presId="urn:microsoft.com/office/officeart/2005/8/layout/list1"/>
    <dgm:cxn modelId="{59994FD2-9ECF-4FCB-B25E-D3987801EC89}" type="presParOf" srcId="{0AB230E2-4820-4BB9-9ACA-42A11AB8EA00}" destId="{A6A55A0F-7012-4D2F-B030-4B1B0F43959C}" srcOrd="16" destOrd="0" presId="urn:microsoft.com/office/officeart/2005/8/layout/list1"/>
    <dgm:cxn modelId="{DB229525-81F7-4F9F-995B-13A5F76E505B}" type="presParOf" srcId="{A6A55A0F-7012-4D2F-B030-4B1B0F43959C}" destId="{C2A67A02-45D9-4D42-9E79-85682911D431}" srcOrd="0" destOrd="0" presId="urn:microsoft.com/office/officeart/2005/8/layout/list1"/>
    <dgm:cxn modelId="{B2CE77F7-2FEB-4234-886B-645AD260B64F}" type="presParOf" srcId="{A6A55A0F-7012-4D2F-B030-4B1B0F43959C}" destId="{2882E9CA-90C3-4050-9E3B-7A433FF085E7}" srcOrd="1" destOrd="0" presId="urn:microsoft.com/office/officeart/2005/8/layout/list1"/>
    <dgm:cxn modelId="{49F31FBC-954C-4942-99A3-35F644AC9F53}" type="presParOf" srcId="{0AB230E2-4820-4BB9-9ACA-42A11AB8EA00}" destId="{880641A1-9864-426D-8ED6-C870D308C6F9}" srcOrd="17" destOrd="0" presId="urn:microsoft.com/office/officeart/2005/8/layout/list1"/>
    <dgm:cxn modelId="{E8C429EC-9E08-4739-9DC0-BE72A89F4EDE}" type="presParOf" srcId="{0AB230E2-4820-4BB9-9ACA-42A11AB8EA00}" destId="{E48DED2F-00CD-438A-A566-BC8F8EBFCD70}" srcOrd="18" destOrd="0" presId="urn:microsoft.com/office/officeart/2005/8/layout/list1"/>
    <dgm:cxn modelId="{2293BCB5-5A37-4433-B1E2-FB65ECADCD23}" type="presParOf" srcId="{0AB230E2-4820-4BB9-9ACA-42A11AB8EA00}" destId="{6E4E9F94-E609-4044-94E5-859E9631D9D3}" srcOrd="19" destOrd="0" presId="urn:microsoft.com/office/officeart/2005/8/layout/list1"/>
    <dgm:cxn modelId="{F669B243-1A6F-4185-AB3F-9ED5DB916F78}" type="presParOf" srcId="{0AB230E2-4820-4BB9-9ACA-42A11AB8EA00}" destId="{D58F54A5-9C90-4A00-98B6-FACDAB759403}" srcOrd="20" destOrd="0" presId="urn:microsoft.com/office/officeart/2005/8/layout/list1"/>
    <dgm:cxn modelId="{379EF709-A3C0-41E6-A2A5-E4D4B0526A3A}" type="presParOf" srcId="{D58F54A5-9C90-4A00-98B6-FACDAB759403}" destId="{C1D66A8F-909D-44F0-A2CC-BAA74FDF56F4}" srcOrd="0" destOrd="0" presId="urn:microsoft.com/office/officeart/2005/8/layout/list1"/>
    <dgm:cxn modelId="{29CE9EB2-DE7B-4DDD-B234-BF480C9A0C2A}" type="presParOf" srcId="{D58F54A5-9C90-4A00-98B6-FACDAB759403}" destId="{85B2AF31-16AE-441D-AE98-A8E5660E38D8}" srcOrd="1" destOrd="0" presId="urn:microsoft.com/office/officeart/2005/8/layout/list1"/>
    <dgm:cxn modelId="{53BD1AC1-2D56-42D0-8E35-BB16C5E96432}" type="presParOf" srcId="{0AB230E2-4820-4BB9-9ACA-42A11AB8EA00}" destId="{C0218AE6-21D6-4452-A4F1-B308A4567B29}" srcOrd="21" destOrd="0" presId="urn:microsoft.com/office/officeart/2005/8/layout/list1"/>
    <dgm:cxn modelId="{30B80F8A-D45E-47C0-9731-E4892ED5E0B3}" type="presParOf" srcId="{0AB230E2-4820-4BB9-9ACA-42A11AB8EA00}" destId="{2F657502-3BF7-4A82-879E-E41D3EA4B730}" srcOrd="22" destOrd="0" presId="urn:microsoft.com/office/officeart/2005/8/layout/list1"/>
    <dgm:cxn modelId="{EB15116F-A4AC-45AC-98BD-3067BB7E90C7}" type="presParOf" srcId="{0AB230E2-4820-4BB9-9ACA-42A11AB8EA00}" destId="{1DB198E4-9AB6-495E-B742-5BFD6737847C}" srcOrd="23" destOrd="0" presId="urn:microsoft.com/office/officeart/2005/8/layout/list1"/>
    <dgm:cxn modelId="{C9B45945-53FF-4521-BF48-9D06B97D45E0}" type="presParOf" srcId="{0AB230E2-4820-4BB9-9ACA-42A11AB8EA00}" destId="{91050FBA-2162-462B-B7B7-A167B0437B55}" srcOrd="24" destOrd="0" presId="urn:microsoft.com/office/officeart/2005/8/layout/list1"/>
    <dgm:cxn modelId="{08016534-1B66-44C2-BA12-A5554064CF7D}" type="presParOf" srcId="{91050FBA-2162-462B-B7B7-A167B0437B55}" destId="{83CA3F6A-CA78-48B5-8603-D657ABBAB9C7}" srcOrd="0" destOrd="0" presId="urn:microsoft.com/office/officeart/2005/8/layout/list1"/>
    <dgm:cxn modelId="{4CA3DA5C-32B2-44FC-BB00-3F11FF82CC04}" type="presParOf" srcId="{91050FBA-2162-462B-B7B7-A167B0437B55}" destId="{57F64B98-7A20-4CC7-B9AB-34203BEAF213}" srcOrd="1" destOrd="0" presId="urn:microsoft.com/office/officeart/2005/8/layout/list1"/>
    <dgm:cxn modelId="{4EED75E7-4DEA-458A-83D5-194B41FC9488}" type="presParOf" srcId="{0AB230E2-4820-4BB9-9ACA-42A11AB8EA00}" destId="{3E18267C-9DA2-4170-ACA7-ACAB5867E150}" srcOrd="25" destOrd="0" presId="urn:microsoft.com/office/officeart/2005/8/layout/list1"/>
    <dgm:cxn modelId="{19A00C0A-6EF5-461D-839B-88D5BCAA2D33}" type="presParOf" srcId="{0AB230E2-4820-4BB9-9ACA-42A11AB8EA00}" destId="{C5462ED3-A733-4AB2-AC2B-DE98BDED4A78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7D4566-7A6D-443C-905C-17710D9BD387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3B69006-1ADF-4C4C-9068-7E5D13A7C2F6}">
      <dgm:prSet/>
      <dgm:spPr/>
      <dgm:t>
        <a:bodyPr/>
        <a:lstStyle/>
        <a:p>
          <a:r>
            <a:rPr lang="de-DE"/>
            <a:t>man kann mit der BA-mobil seine Termine einsehen</a:t>
          </a:r>
          <a:endParaRPr lang="en-US"/>
        </a:p>
      </dgm:t>
    </dgm:pt>
    <dgm:pt modelId="{B2E3FABB-7028-40DC-B527-DB74BC61EDEB}" type="parTrans" cxnId="{41BFFDBF-4C56-4419-950A-B9D071C79B28}">
      <dgm:prSet/>
      <dgm:spPr/>
      <dgm:t>
        <a:bodyPr/>
        <a:lstStyle/>
        <a:p>
          <a:endParaRPr lang="en-US"/>
        </a:p>
      </dgm:t>
    </dgm:pt>
    <dgm:pt modelId="{A6E17144-E812-4DAE-973A-6DA563DFF5C4}" type="sibTrans" cxnId="{41BFFDBF-4C56-4419-950A-B9D071C79B28}">
      <dgm:prSet/>
      <dgm:spPr/>
      <dgm:t>
        <a:bodyPr/>
        <a:lstStyle/>
        <a:p>
          <a:endParaRPr lang="en-US"/>
        </a:p>
      </dgm:t>
    </dgm:pt>
    <dgm:pt modelId="{DC9BBEC4-89F2-4A70-8F17-E630B43725F6}">
      <dgm:prSet/>
      <dgm:spPr/>
      <dgm:t>
        <a:bodyPr/>
        <a:lstStyle/>
        <a:p>
          <a:r>
            <a:rPr lang="de-DE"/>
            <a:t>man kann mit BA und Jobcenter in Kontakt treten</a:t>
          </a:r>
          <a:endParaRPr lang="en-US"/>
        </a:p>
      </dgm:t>
    </dgm:pt>
    <dgm:pt modelId="{869C5581-27CA-402C-9677-6999075A0F73}" type="parTrans" cxnId="{A16933F9-2515-4A29-B1E2-ECBCCC0CF057}">
      <dgm:prSet/>
      <dgm:spPr/>
      <dgm:t>
        <a:bodyPr/>
        <a:lstStyle/>
        <a:p>
          <a:endParaRPr lang="en-US"/>
        </a:p>
      </dgm:t>
    </dgm:pt>
    <dgm:pt modelId="{525105A5-AE59-4ED4-B50A-45CAAB88849F}" type="sibTrans" cxnId="{A16933F9-2515-4A29-B1E2-ECBCCC0CF057}">
      <dgm:prSet/>
      <dgm:spPr/>
      <dgm:t>
        <a:bodyPr/>
        <a:lstStyle/>
        <a:p>
          <a:endParaRPr lang="en-US"/>
        </a:p>
      </dgm:t>
    </dgm:pt>
    <dgm:pt modelId="{3DA2FD96-0985-48AA-A539-7FC6F48248F5}">
      <dgm:prSet/>
      <dgm:spPr/>
      <dgm:t>
        <a:bodyPr/>
        <a:lstStyle/>
        <a:p>
          <a:r>
            <a:rPr lang="de-DE"/>
            <a:t>Man kann Dokumente hochladen um sie an das BA oder Jobcenter weiterzugeben.</a:t>
          </a:r>
          <a:endParaRPr lang="en-US"/>
        </a:p>
      </dgm:t>
    </dgm:pt>
    <dgm:pt modelId="{927BAB44-04A0-4D6D-B89D-8F993DFB12E2}" type="parTrans" cxnId="{17A237BE-6873-4AC3-B5F5-48B359492E1F}">
      <dgm:prSet/>
      <dgm:spPr/>
      <dgm:t>
        <a:bodyPr/>
        <a:lstStyle/>
        <a:p>
          <a:endParaRPr lang="en-US"/>
        </a:p>
      </dgm:t>
    </dgm:pt>
    <dgm:pt modelId="{3DE49D49-4516-4716-AA00-E3E57A023458}" type="sibTrans" cxnId="{17A237BE-6873-4AC3-B5F5-48B359492E1F}">
      <dgm:prSet/>
      <dgm:spPr/>
      <dgm:t>
        <a:bodyPr/>
        <a:lstStyle/>
        <a:p>
          <a:endParaRPr lang="en-US"/>
        </a:p>
      </dgm:t>
    </dgm:pt>
    <dgm:pt modelId="{00F05B50-E00E-4DD2-B90B-3EE63C241A39}" type="pres">
      <dgm:prSet presAssocID="{6A7D4566-7A6D-443C-905C-17710D9BD387}" presName="linear" presStyleCnt="0">
        <dgm:presLayoutVars>
          <dgm:animLvl val="lvl"/>
          <dgm:resizeHandles val="exact"/>
        </dgm:presLayoutVars>
      </dgm:prSet>
      <dgm:spPr/>
    </dgm:pt>
    <dgm:pt modelId="{EEC1D48B-973F-423A-B4D9-7EFB7A675B7C}" type="pres">
      <dgm:prSet presAssocID="{63B69006-1ADF-4C4C-9068-7E5D13A7C2F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4AA71EA-9D59-45C0-BE10-25BBFFCA45A4}" type="pres">
      <dgm:prSet presAssocID="{A6E17144-E812-4DAE-973A-6DA563DFF5C4}" presName="spacer" presStyleCnt="0"/>
      <dgm:spPr/>
    </dgm:pt>
    <dgm:pt modelId="{A09DB4D5-C102-4C64-8CE5-DAC9EAE2F220}" type="pres">
      <dgm:prSet presAssocID="{DC9BBEC4-89F2-4A70-8F17-E630B43725F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4FDDE6B-1EC8-4EA2-B749-399ED2DA4446}" type="pres">
      <dgm:prSet presAssocID="{525105A5-AE59-4ED4-B50A-45CAAB88849F}" presName="spacer" presStyleCnt="0"/>
      <dgm:spPr/>
    </dgm:pt>
    <dgm:pt modelId="{C6A59F8E-AC57-4A42-B42F-EC88D6FC03AB}" type="pres">
      <dgm:prSet presAssocID="{3DA2FD96-0985-48AA-A539-7FC6F48248F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7A1CE1C-CA78-4F78-A194-EED99501321B}" type="presOf" srcId="{3DA2FD96-0985-48AA-A539-7FC6F48248F5}" destId="{C6A59F8E-AC57-4A42-B42F-EC88D6FC03AB}" srcOrd="0" destOrd="0" presId="urn:microsoft.com/office/officeart/2005/8/layout/vList2"/>
    <dgm:cxn modelId="{9852AA6B-BF3B-4530-92BB-2122BBEA1024}" type="presOf" srcId="{63B69006-1ADF-4C4C-9068-7E5D13A7C2F6}" destId="{EEC1D48B-973F-423A-B4D9-7EFB7A675B7C}" srcOrd="0" destOrd="0" presId="urn:microsoft.com/office/officeart/2005/8/layout/vList2"/>
    <dgm:cxn modelId="{020F1E50-F948-4C1C-AE90-2564E420AE35}" type="presOf" srcId="{6A7D4566-7A6D-443C-905C-17710D9BD387}" destId="{00F05B50-E00E-4DD2-B90B-3EE63C241A39}" srcOrd="0" destOrd="0" presId="urn:microsoft.com/office/officeart/2005/8/layout/vList2"/>
    <dgm:cxn modelId="{2EC8BB90-57BD-45CF-B5D5-2A71493887CF}" type="presOf" srcId="{DC9BBEC4-89F2-4A70-8F17-E630B43725F6}" destId="{A09DB4D5-C102-4C64-8CE5-DAC9EAE2F220}" srcOrd="0" destOrd="0" presId="urn:microsoft.com/office/officeart/2005/8/layout/vList2"/>
    <dgm:cxn modelId="{17A237BE-6873-4AC3-B5F5-48B359492E1F}" srcId="{6A7D4566-7A6D-443C-905C-17710D9BD387}" destId="{3DA2FD96-0985-48AA-A539-7FC6F48248F5}" srcOrd="2" destOrd="0" parTransId="{927BAB44-04A0-4D6D-B89D-8F993DFB12E2}" sibTransId="{3DE49D49-4516-4716-AA00-E3E57A023458}"/>
    <dgm:cxn modelId="{41BFFDBF-4C56-4419-950A-B9D071C79B28}" srcId="{6A7D4566-7A6D-443C-905C-17710D9BD387}" destId="{63B69006-1ADF-4C4C-9068-7E5D13A7C2F6}" srcOrd="0" destOrd="0" parTransId="{B2E3FABB-7028-40DC-B527-DB74BC61EDEB}" sibTransId="{A6E17144-E812-4DAE-973A-6DA563DFF5C4}"/>
    <dgm:cxn modelId="{A16933F9-2515-4A29-B1E2-ECBCCC0CF057}" srcId="{6A7D4566-7A6D-443C-905C-17710D9BD387}" destId="{DC9BBEC4-89F2-4A70-8F17-E630B43725F6}" srcOrd="1" destOrd="0" parTransId="{869C5581-27CA-402C-9677-6999075A0F73}" sibTransId="{525105A5-AE59-4ED4-B50A-45CAAB88849F}"/>
    <dgm:cxn modelId="{D4D7CA7E-D95E-40A7-9F40-88C2DC2E8E73}" type="presParOf" srcId="{00F05B50-E00E-4DD2-B90B-3EE63C241A39}" destId="{EEC1D48B-973F-423A-B4D9-7EFB7A675B7C}" srcOrd="0" destOrd="0" presId="urn:microsoft.com/office/officeart/2005/8/layout/vList2"/>
    <dgm:cxn modelId="{A0A97739-58BE-4653-8D9D-C061514D7BBE}" type="presParOf" srcId="{00F05B50-E00E-4DD2-B90B-3EE63C241A39}" destId="{94AA71EA-9D59-45C0-BE10-25BBFFCA45A4}" srcOrd="1" destOrd="0" presId="urn:microsoft.com/office/officeart/2005/8/layout/vList2"/>
    <dgm:cxn modelId="{9FF22BEF-3ACD-4CCB-AF8A-6F312B572304}" type="presParOf" srcId="{00F05B50-E00E-4DD2-B90B-3EE63C241A39}" destId="{A09DB4D5-C102-4C64-8CE5-DAC9EAE2F220}" srcOrd="2" destOrd="0" presId="urn:microsoft.com/office/officeart/2005/8/layout/vList2"/>
    <dgm:cxn modelId="{A639E97D-D782-44C2-8207-3F448C1058A5}" type="presParOf" srcId="{00F05B50-E00E-4DD2-B90B-3EE63C241A39}" destId="{74FDDE6B-1EC8-4EA2-B749-399ED2DA4446}" srcOrd="3" destOrd="0" presId="urn:microsoft.com/office/officeart/2005/8/layout/vList2"/>
    <dgm:cxn modelId="{5FD39B8E-EE0A-4BD9-A009-243EACE69ABF}" type="presParOf" srcId="{00F05B50-E00E-4DD2-B90B-3EE63C241A39}" destId="{C6A59F8E-AC57-4A42-B42F-EC88D6FC03A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93E5527-61FA-43C3-9F82-5B9DDF6D6A6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CFC3BF9-B082-44A5-9D0D-93B2C1A70116}">
      <dgm:prSet/>
      <dgm:spPr/>
      <dgm:t>
        <a:bodyPr/>
        <a:lstStyle/>
        <a:p>
          <a:r>
            <a:rPr lang="de-DE"/>
            <a:t>Wenn Veränderungen im Leben eintreten, kann diese auch sehr schnell über diese APP melden. </a:t>
          </a:r>
          <a:endParaRPr lang="en-US"/>
        </a:p>
      </dgm:t>
    </dgm:pt>
    <dgm:pt modelId="{EC250972-D851-437B-A744-CEE801496212}" type="parTrans" cxnId="{F58CDAEF-B54D-4A13-AE23-4324F82D3B23}">
      <dgm:prSet/>
      <dgm:spPr/>
      <dgm:t>
        <a:bodyPr/>
        <a:lstStyle/>
        <a:p>
          <a:endParaRPr lang="en-US"/>
        </a:p>
      </dgm:t>
    </dgm:pt>
    <dgm:pt modelId="{8CF74A73-5F7F-4FB6-86F8-2B1931E9F10B}" type="sibTrans" cxnId="{F58CDAEF-B54D-4A13-AE23-4324F82D3B23}">
      <dgm:prSet/>
      <dgm:spPr/>
      <dgm:t>
        <a:bodyPr/>
        <a:lstStyle/>
        <a:p>
          <a:endParaRPr lang="en-US"/>
        </a:p>
      </dgm:t>
    </dgm:pt>
    <dgm:pt modelId="{1B50B45E-1C9C-40CB-81E8-D217C22D22A1}">
      <dgm:prSet/>
      <dgm:spPr/>
      <dgm:t>
        <a:bodyPr/>
        <a:lstStyle/>
        <a:p>
          <a:r>
            <a:rPr lang="de-DE" dirty="0"/>
            <a:t>Besonders Stammdaten kann man gut und schnell verändern</a:t>
          </a:r>
          <a:endParaRPr lang="en-US" dirty="0"/>
        </a:p>
      </dgm:t>
    </dgm:pt>
    <dgm:pt modelId="{EAF86739-8B17-4D4A-878D-15DD6BE153F4}" type="parTrans" cxnId="{FEB96B2D-9326-433E-9A91-1A29410EA617}">
      <dgm:prSet/>
      <dgm:spPr/>
      <dgm:t>
        <a:bodyPr/>
        <a:lstStyle/>
        <a:p>
          <a:endParaRPr lang="en-US"/>
        </a:p>
      </dgm:t>
    </dgm:pt>
    <dgm:pt modelId="{0A1A07E0-1274-4FA8-BFC0-24651DB6B3EE}" type="sibTrans" cxnId="{FEB96B2D-9326-433E-9A91-1A29410EA617}">
      <dgm:prSet/>
      <dgm:spPr/>
      <dgm:t>
        <a:bodyPr/>
        <a:lstStyle/>
        <a:p>
          <a:endParaRPr lang="en-US"/>
        </a:p>
      </dgm:t>
    </dgm:pt>
    <dgm:pt modelId="{DC171BAD-7A5F-4FEB-8244-4C82D57E590A}" type="pres">
      <dgm:prSet presAssocID="{F93E5527-61FA-43C3-9F82-5B9DDF6D6A6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9C69C92-A3B8-4687-8629-2F6A0094299D}" type="pres">
      <dgm:prSet presAssocID="{9CFC3BF9-B082-44A5-9D0D-93B2C1A70116}" presName="hierRoot1" presStyleCnt="0"/>
      <dgm:spPr/>
    </dgm:pt>
    <dgm:pt modelId="{13489011-414A-431C-AE58-3E533AA10CD4}" type="pres">
      <dgm:prSet presAssocID="{9CFC3BF9-B082-44A5-9D0D-93B2C1A70116}" presName="composite" presStyleCnt="0"/>
      <dgm:spPr/>
    </dgm:pt>
    <dgm:pt modelId="{EEAB483A-4672-4B21-B681-5C25D3DFDD77}" type="pres">
      <dgm:prSet presAssocID="{9CFC3BF9-B082-44A5-9D0D-93B2C1A70116}" presName="background" presStyleLbl="node0" presStyleIdx="0" presStyleCnt="2"/>
      <dgm:spPr/>
    </dgm:pt>
    <dgm:pt modelId="{2FD6F532-B80B-4BD3-A33A-4731D698953E}" type="pres">
      <dgm:prSet presAssocID="{9CFC3BF9-B082-44A5-9D0D-93B2C1A70116}" presName="text" presStyleLbl="fgAcc0" presStyleIdx="0" presStyleCnt="2">
        <dgm:presLayoutVars>
          <dgm:chPref val="3"/>
        </dgm:presLayoutVars>
      </dgm:prSet>
      <dgm:spPr/>
    </dgm:pt>
    <dgm:pt modelId="{39AF1988-6CAC-4EA7-98DB-6B1A60DFE95B}" type="pres">
      <dgm:prSet presAssocID="{9CFC3BF9-B082-44A5-9D0D-93B2C1A70116}" presName="hierChild2" presStyleCnt="0"/>
      <dgm:spPr/>
    </dgm:pt>
    <dgm:pt modelId="{E3A4C431-49EC-4363-9FBB-483F32DF67EB}" type="pres">
      <dgm:prSet presAssocID="{1B50B45E-1C9C-40CB-81E8-D217C22D22A1}" presName="hierRoot1" presStyleCnt="0"/>
      <dgm:spPr/>
    </dgm:pt>
    <dgm:pt modelId="{5F71DEFA-C6A9-4B71-A5C7-84419EA9DD4D}" type="pres">
      <dgm:prSet presAssocID="{1B50B45E-1C9C-40CB-81E8-D217C22D22A1}" presName="composite" presStyleCnt="0"/>
      <dgm:spPr/>
    </dgm:pt>
    <dgm:pt modelId="{B74E7042-307F-44B0-A87C-AF07D0A6C9F4}" type="pres">
      <dgm:prSet presAssocID="{1B50B45E-1C9C-40CB-81E8-D217C22D22A1}" presName="background" presStyleLbl="node0" presStyleIdx="1" presStyleCnt="2"/>
      <dgm:spPr/>
    </dgm:pt>
    <dgm:pt modelId="{12450446-C314-443F-B284-0647DDB17584}" type="pres">
      <dgm:prSet presAssocID="{1B50B45E-1C9C-40CB-81E8-D217C22D22A1}" presName="text" presStyleLbl="fgAcc0" presStyleIdx="1" presStyleCnt="2">
        <dgm:presLayoutVars>
          <dgm:chPref val="3"/>
        </dgm:presLayoutVars>
      </dgm:prSet>
      <dgm:spPr/>
    </dgm:pt>
    <dgm:pt modelId="{AD612AF0-A729-450D-A9B9-0C54977DB041}" type="pres">
      <dgm:prSet presAssocID="{1B50B45E-1C9C-40CB-81E8-D217C22D22A1}" presName="hierChild2" presStyleCnt="0"/>
      <dgm:spPr/>
    </dgm:pt>
  </dgm:ptLst>
  <dgm:cxnLst>
    <dgm:cxn modelId="{FEB96B2D-9326-433E-9A91-1A29410EA617}" srcId="{F93E5527-61FA-43C3-9F82-5B9DDF6D6A66}" destId="{1B50B45E-1C9C-40CB-81E8-D217C22D22A1}" srcOrd="1" destOrd="0" parTransId="{EAF86739-8B17-4D4A-878D-15DD6BE153F4}" sibTransId="{0A1A07E0-1274-4FA8-BFC0-24651DB6B3EE}"/>
    <dgm:cxn modelId="{77904B31-B327-44DF-9961-B5EA578B1BC7}" type="presOf" srcId="{9CFC3BF9-B082-44A5-9D0D-93B2C1A70116}" destId="{2FD6F532-B80B-4BD3-A33A-4731D698953E}" srcOrd="0" destOrd="0" presId="urn:microsoft.com/office/officeart/2005/8/layout/hierarchy1"/>
    <dgm:cxn modelId="{DB3E3B7F-3994-4A34-BA6E-44357A6E5F0B}" type="presOf" srcId="{F93E5527-61FA-43C3-9F82-5B9DDF6D6A66}" destId="{DC171BAD-7A5F-4FEB-8244-4C82D57E590A}" srcOrd="0" destOrd="0" presId="urn:microsoft.com/office/officeart/2005/8/layout/hierarchy1"/>
    <dgm:cxn modelId="{120B85D5-61D3-43D5-A67D-146F69E45F61}" type="presOf" srcId="{1B50B45E-1C9C-40CB-81E8-D217C22D22A1}" destId="{12450446-C314-443F-B284-0647DDB17584}" srcOrd="0" destOrd="0" presId="urn:microsoft.com/office/officeart/2005/8/layout/hierarchy1"/>
    <dgm:cxn modelId="{F58CDAEF-B54D-4A13-AE23-4324F82D3B23}" srcId="{F93E5527-61FA-43C3-9F82-5B9DDF6D6A66}" destId="{9CFC3BF9-B082-44A5-9D0D-93B2C1A70116}" srcOrd="0" destOrd="0" parTransId="{EC250972-D851-437B-A744-CEE801496212}" sibTransId="{8CF74A73-5F7F-4FB6-86F8-2B1931E9F10B}"/>
    <dgm:cxn modelId="{4D666D2C-8241-4BE6-8418-09FC831B8DA1}" type="presParOf" srcId="{DC171BAD-7A5F-4FEB-8244-4C82D57E590A}" destId="{19C69C92-A3B8-4687-8629-2F6A0094299D}" srcOrd="0" destOrd="0" presId="urn:microsoft.com/office/officeart/2005/8/layout/hierarchy1"/>
    <dgm:cxn modelId="{0FE8FE93-0E7E-4A06-BAC8-6BC0990B97AA}" type="presParOf" srcId="{19C69C92-A3B8-4687-8629-2F6A0094299D}" destId="{13489011-414A-431C-AE58-3E533AA10CD4}" srcOrd="0" destOrd="0" presId="urn:microsoft.com/office/officeart/2005/8/layout/hierarchy1"/>
    <dgm:cxn modelId="{8B1983D5-487D-421C-8700-A9F65B00CAE0}" type="presParOf" srcId="{13489011-414A-431C-AE58-3E533AA10CD4}" destId="{EEAB483A-4672-4B21-B681-5C25D3DFDD77}" srcOrd="0" destOrd="0" presId="urn:microsoft.com/office/officeart/2005/8/layout/hierarchy1"/>
    <dgm:cxn modelId="{94B02EEB-6920-4F49-B49A-65F5BBC2C840}" type="presParOf" srcId="{13489011-414A-431C-AE58-3E533AA10CD4}" destId="{2FD6F532-B80B-4BD3-A33A-4731D698953E}" srcOrd="1" destOrd="0" presId="urn:microsoft.com/office/officeart/2005/8/layout/hierarchy1"/>
    <dgm:cxn modelId="{7D6479AA-F82D-4BF0-BF5B-D23021D90024}" type="presParOf" srcId="{19C69C92-A3B8-4687-8629-2F6A0094299D}" destId="{39AF1988-6CAC-4EA7-98DB-6B1A60DFE95B}" srcOrd="1" destOrd="0" presId="urn:microsoft.com/office/officeart/2005/8/layout/hierarchy1"/>
    <dgm:cxn modelId="{FDF02709-5FA6-4475-8B6F-3DB456D3BDC2}" type="presParOf" srcId="{DC171BAD-7A5F-4FEB-8244-4C82D57E590A}" destId="{E3A4C431-49EC-4363-9FBB-483F32DF67EB}" srcOrd="1" destOrd="0" presId="urn:microsoft.com/office/officeart/2005/8/layout/hierarchy1"/>
    <dgm:cxn modelId="{15D266B6-C849-4250-92D8-0999736E2B01}" type="presParOf" srcId="{E3A4C431-49EC-4363-9FBB-483F32DF67EB}" destId="{5F71DEFA-C6A9-4B71-A5C7-84419EA9DD4D}" srcOrd="0" destOrd="0" presId="urn:microsoft.com/office/officeart/2005/8/layout/hierarchy1"/>
    <dgm:cxn modelId="{DAEE5817-4D8C-4838-8F4A-25A5E3D537CC}" type="presParOf" srcId="{5F71DEFA-C6A9-4B71-A5C7-84419EA9DD4D}" destId="{B74E7042-307F-44B0-A87C-AF07D0A6C9F4}" srcOrd="0" destOrd="0" presId="urn:microsoft.com/office/officeart/2005/8/layout/hierarchy1"/>
    <dgm:cxn modelId="{404273A9-5275-4D0B-BDA5-0D6139183DB6}" type="presParOf" srcId="{5F71DEFA-C6A9-4B71-A5C7-84419EA9DD4D}" destId="{12450446-C314-443F-B284-0647DDB17584}" srcOrd="1" destOrd="0" presId="urn:microsoft.com/office/officeart/2005/8/layout/hierarchy1"/>
    <dgm:cxn modelId="{125770B4-FE69-4C06-B746-4DBB65F9ED62}" type="presParOf" srcId="{E3A4C431-49EC-4363-9FBB-483F32DF67EB}" destId="{AD612AF0-A729-450D-A9B9-0C54977DB04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72042F-7F2F-4EA5-B668-9901ED5ED4C6}">
      <dsp:nvSpPr>
        <dsp:cNvPr id="0" name=""/>
        <dsp:cNvSpPr/>
      </dsp:nvSpPr>
      <dsp:spPr>
        <a:xfrm>
          <a:off x="0" y="2663"/>
          <a:ext cx="6666833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4A0F388-A100-4CF5-9CA3-A2FA956146F4}">
      <dsp:nvSpPr>
        <dsp:cNvPr id="0" name=""/>
        <dsp:cNvSpPr/>
      </dsp:nvSpPr>
      <dsp:spPr>
        <a:xfrm>
          <a:off x="0" y="2663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t" anchorCtr="0">
          <a:noAutofit/>
        </a:bodyPr>
        <a:lstStyle/>
        <a:p>
          <a:pPr marL="0" lvl="0" indent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5000" kern="1200" dirty="0"/>
            <a:t>Leistungsbereich</a:t>
          </a:r>
          <a:endParaRPr lang="en-US" sz="5000" kern="1200" dirty="0"/>
        </a:p>
      </dsp:txBody>
      <dsp:txXfrm>
        <a:off x="0" y="2663"/>
        <a:ext cx="6666833" cy="1816197"/>
      </dsp:txXfrm>
    </dsp:sp>
    <dsp:sp modelId="{E9A91FF9-6A5C-4DA0-8F6D-68F77D0F0C4F}">
      <dsp:nvSpPr>
        <dsp:cNvPr id="0" name=""/>
        <dsp:cNvSpPr/>
      </dsp:nvSpPr>
      <dsp:spPr>
        <a:xfrm>
          <a:off x="0" y="1818861"/>
          <a:ext cx="6666833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E05BE90-C01D-434F-9EF4-3BF04294CF80}">
      <dsp:nvSpPr>
        <dsp:cNvPr id="0" name=""/>
        <dsp:cNvSpPr/>
      </dsp:nvSpPr>
      <dsp:spPr>
        <a:xfrm>
          <a:off x="0" y="1818861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t" anchorCtr="0">
          <a:noAutofit/>
        </a:bodyPr>
        <a:lstStyle/>
        <a:p>
          <a:pPr marL="0" lvl="0" indent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5000" kern="1200" dirty="0"/>
            <a:t>Übersicht der Anträge</a:t>
          </a:r>
          <a:endParaRPr lang="en-US" sz="5000" kern="1200" dirty="0"/>
        </a:p>
      </dsp:txBody>
      <dsp:txXfrm>
        <a:off x="0" y="1818861"/>
        <a:ext cx="6666833" cy="1816197"/>
      </dsp:txXfrm>
    </dsp:sp>
    <dsp:sp modelId="{EF04BDF3-BAF0-45A2-904D-1A6B8310C656}">
      <dsp:nvSpPr>
        <dsp:cNvPr id="0" name=""/>
        <dsp:cNvSpPr/>
      </dsp:nvSpPr>
      <dsp:spPr>
        <a:xfrm>
          <a:off x="0" y="3635058"/>
          <a:ext cx="6666833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1356FA-E2D2-45C7-97F9-65E3556C4525}">
      <dsp:nvSpPr>
        <dsp:cNvPr id="0" name=""/>
        <dsp:cNvSpPr/>
      </dsp:nvSpPr>
      <dsp:spPr>
        <a:xfrm>
          <a:off x="0" y="3635058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t" anchorCtr="0">
          <a:noAutofit/>
        </a:bodyPr>
        <a:lstStyle/>
        <a:p>
          <a:pPr marL="0" lvl="0" indent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5000" kern="1200" dirty="0"/>
            <a:t>Bescheide und Nachweise</a:t>
          </a:r>
          <a:endParaRPr lang="en-US" sz="5000" kern="1200" dirty="0"/>
        </a:p>
      </dsp:txBody>
      <dsp:txXfrm>
        <a:off x="0" y="3635058"/>
        <a:ext cx="6666833" cy="18161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C7CB93-C1A7-4774-9A44-9514B1C317AB}">
      <dsp:nvSpPr>
        <dsp:cNvPr id="0" name=""/>
        <dsp:cNvSpPr/>
      </dsp:nvSpPr>
      <dsp:spPr>
        <a:xfrm>
          <a:off x="0" y="324859"/>
          <a:ext cx="6666833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F5A7B7-6368-4FBB-B2E2-7A6D32C20B57}">
      <dsp:nvSpPr>
        <dsp:cNvPr id="0" name=""/>
        <dsp:cNvSpPr/>
      </dsp:nvSpPr>
      <dsp:spPr>
        <a:xfrm>
          <a:off x="333341" y="73939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Vermittlungspostfach</a:t>
          </a:r>
          <a:endParaRPr lang="en-US" sz="1700" kern="1200"/>
        </a:p>
      </dsp:txBody>
      <dsp:txXfrm>
        <a:off x="357839" y="98437"/>
        <a:ext cx="4617787" cy="452844"/>
      </dsp:txXfrm>
    </dsp:sp>
    <dsp:sp modelId="{961B557C-82D4-48A6-837E-DD2C80F060DA}">
      <dsp:nvSpPr>
        <dsp:cNvPr id="0" name=""/>
        <dsp:cNvSpPr/>
      </dsp:nvSpPr>
      <dsp:spPr>
        <a:xfrm>
          <a:off x="0" y="1095979"/>
          <a:ext cx="6666833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1073936"/>
              <a:satOff val="-3082"/>
              <a:lumOff val="-493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1EA409-894B-437C-8AF3-A306C1122C5A}">
      <dsp:nvSpPr>
        <dsp:cNvPr id="0" name=""/>
        <dsp:cNvSpPr/>
      </dsp:nvSpPr>
      <dsp:spPr>
        <a:xfrm>
          <a:off x="333341" y="845059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1073936"/>
                <a:satOff val="-3082"/>
                <a:lumOff val="-493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1073936"/>
                <a:satOff val="-3082"/>
                <a:lumOff val="-493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1073936"/>
                <a:satOff val="-3082"/>
                <a:lumOff val="-493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Vermittlungsvorschläge</a:t>
          </a:r>
          <a:endParaRPr lang="en-US" sz="1700" kern="1200"/>
        </a:p>
      </dsp:txBody>
      <dsp:txXfrm>
        <a:off x="357839" y="869557"/>
        <a:ext cx="4617787" cy="452844"/>
      </dsp:txXfrm>
    </dsp:sp>
    <dsp:sp modelId="{6E29F17F-F39B-4FFC-BC65-58A73B607D4E}">
      <dsp:nvSpPr>
        <dsp:cNvPr id="0" name=""/>
        <dsp:cNvSpPr/>
      </dsp:nvSpPr>
      <dsp:spPr>
        <a:xfrm>
          <a:off x="0" y="1867099"/>
          <a:ext cx="6666833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0E3591-6FFB-47B2-A833-4583955A57EF}">
      <dsp:nvSpPr>
        <dsp:cNvPr id="0" name=""/>
        <dsp:cNvSpPr/>
      </dsp:nvSpPr>
      <dsp:spPr>
        <a:xfrm>
          <a:off x="333341" y="1616179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2147871"/>
                <a:satOff val="-6164"/>
                <a:lumOff val="-98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147871"/>
                <a:satOff val="-6164"/>
                <a:lumOff val="-98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147871"/>
                <a:satOff val="-6164"/>
                <a:lumOff val="-98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Bildungsgutschein</a:t>
          </a:r>
          <a:endParaRPr lang="en-US" sz="1700" kern="1200"/>
        </a:p>
      </dsp:txBody>
      <dsp:txXfrm>
        <a:off x="357839" y="1640677"/>
        <a:ext cx="4617787" cy="452844"/>
      </dsp:txXfrm>
    </dsp:sp>
    <dsp:sp modelId="{189DDCCA-1589-4EB6-AC34-525EEAC72E5E}">
      <dsp:nvSpPr>
        <dsp:cNvPr id="0" name=""/>
        <dsp:cNvSpPr/>
      </dsp:nvSpPr>
      <dsp:spPr>
        <a:xfrm>
          <a:off x="0" y="2638219"/>
          <a:ext cx="6666833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77B84A-B1CE-4267-98DC-589CF7DA83B5}">
      <dsp:nvSpPr>
        <dsp:cNvPr id="0" name=""/>
        <dsp:cNvSpPr/>
      </dsp:nvSpPr>
      <dsp:spPr>
        <a:xfrm>
          <a:off x="333341" y="2387299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Jobsuche</a:t>
          </a:r>
          <a:endParaRPr lang="en-US" sz="1700" kern="1200"/>
        </a:p>
      </dsp:txBody>
      <dsp:txXfrm>
        <a:off x="357839" y="2411797"/>
        <a:ext cx="4617787" cy="452844"/>
      </dsp:txXfrm>
    </dsp:sp>
    <dsp:sp modelId="{E48DED2F-00CD-438A-A566-BC8F8EBFCD70}">
      <dsp:nvSpPr>
        <dsp:cNvPr id="0" name=""/>
        <dsp:cNvSpPr/>
      </dsp:nvSpPr>
      <dsp:spPr>
        <a:xfrm>
          <a:off x="0" y="3409340"/>
          <a:ext cx="6666833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82E9CA-90C3-4050-9E3B-7A433FF085E7}">
      <dsp:nvSpPr>
        <dsp:cNvPr id="0" name=""/>
        <dsp:cNvSpPr/>
      </dsp:nvSpPr>
      <dsp:spPr>
        <a:xfrm>
          <a:off x="333341" y="3158420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4295743"/>
                <a:satOff val="-12329"/>
                <a:lumOff val="-197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295743"/>
                <a:satOff val="-12329"/>
                <a:lumOff val="-197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295743"/>
                <a:satOff val="-12329"/>
                <a:lumOff val="-197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Vermittlungsgutschein</a:t>
          </a:r>
          <a:endParaRPr lang="en-US" sz="1700" kern="1200"/>
        </a:p>
      </dsp:txBody>
      <dsp:txXfrm>
        <a:off x="357839" y="3182918"/>
        <a:ext cx="4617787" cy="452844"/>
      </dsp:txXfrm>
    </dsp:sp>
    <dsp:sp modelId="{2F657502-3BF7-4A82-879E-E41D3EA4B730}">
      <dsp:nvSpPr>
        <dsp:cNvPr id="0" name=""/>
        <dsp:cNvSpPr/>
      </dsp:nvSpPr>
      <dsp:spPr>
        <a:xfrm>
          <a:off x="0" y="4180460"/>
          <a:ext cx="6666833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5369678"/>
              <a:satOff val="-15411"/>
              <a:lumOff val="-2467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B2AF31-16AE-441D-AE98-A8E5660E38D8}">
      <dsp:nvSpPr>
        <dsp:cNvPr id="0" name=""/>
        <dsp:cNvSpPr/>
      </dsp:nvSpPr>
      <dsp:spPr>
        <a:xfrm>
          <a:off x="333341" y="3929540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5369678"/>
                <a:satOff val="-15411"/>
                <a:lumOff val="-2467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5369678"/>
                <a:satOff val="-15411"/>
                <a:lumOff val="-2467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5369678"/>
                <a:satOff val="-15411"/>
                <a:lumOff val="-2467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Maßnahme bei Arbeitgeber</a:t>
          </a:r>
          <a:endParaRPr lang="en-US" sz="1700" kern="1200"/>
        </a:p>
      </dsp:txBody>
      <dsp:txXfrm>
        <a:off x="357839" y="3954038"/>
        <a:ext cx="4617787" cy="452844"/>
      </dsp:txXfrm>
    </dsp:sp>
    <dsp:sp modelId="{C5462ED3-A733-4AB2-AC2B-DE98BDED4A78}">
      <dsp:nvSpPr>
        <dsp:cNvPr id="0" name=""/>
        <dsp:cNvSpPr/>
      </dsp:nvSpPr>
      <dsp:spPr>
        <a:xfrm>
          <a:off x="0" y="4951580"/>
          <a:ext cx="6666833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F64B98-7A20-4CC7-B9AB-34203BEAF213}">
      <dsp:nvSpPr>
        <dsp:cNvPr id="0" name=""/>
        <dsp:cNvSpPr/>
      </dsp:nvSpPr>
      <dsp:spPr>
        <a:xfrm>
          <a:off x="333341" y="4700660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Maßnahme bei einem Träger</a:t>
          </a:r>
          <a:endParaRPr lang="en-US" sz="1700" kern="1200"/>
        </a:p>
      </dsp:txBody>
      <dsp:txXfrm>
        <a:off x="357839" y="4725158"/>
        <a:ext cx="4617787" cy="4528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C1D48B-973F-423A-B4D9-7EFB7A675B7C}">
      <dsp:nvSpPr>
        <dsp:cNvPr id="0" name=""/>
        <dsp:cNvSpPr/>
      </dsp:nvSpPr>
      <dsp:spPr>
        <a:xfrm>
          <a:off x="0" y="36440"/>
          <a:ext cx="6666833" cy="173415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kern="1200"/>
            <a:t>man kann mit der BA-mobil seine Termine einsehen</a:t>
          </a:r>
          <a:endParaRPr lang="en-US" sz="3100" kern="1200"/>
        </a:p>
      </dsp:txBody>
      <dsp:txXfrm>
        <a:off x="84655" y="121095"/>
        <a:ext cx="6497523" cy="1564849"/>
      </dsp:txXfrm>
    </dsp:sp>
    <dsp:sp modelId="{A09DB4D5-C102-4C64-8CE5-DAC9EAE2F220}">
      <dsp:nvSpPr>
        <dsp:cNvPr id="0" name=""/>
        <dsp:cNvSpPr/>
      </dsp:nvSpPr>
      <dsp:spPr>
        <a:xfrm>
          <a:off x="0" y="1859880"/>
          <a:ext cx="6666833" cy="1734159"/>
        </a:xfrm>
        <a:prstGeom prst="roundRect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kern="1200"/>
            <a:t>man kann mit BA und Jobcenter in Kontakt treten</a:t>
          </a:r>
          <a:endParaRPr lang="en-US" sz="3100" kern="1200"/>
        </a:p>
      </dsp:txBody>
      <dsp:txXfrm>
        <a:off x="84655" y="1944535"/>
        <a:ext cx="6497523" cy="1564849"/>
      </dsp:txXfrm>
    </dsp:sp>
    <dsp:sp modelId="{C6A59F8E-AC57-4A42-B42F-EC88D6FC03AB}">
      <dsp:nvSpPr>
        <dsp:cNvPr id="0" name=""/>
        <dsp:cNvSpPr/>
      </dsp:nvSpPr>
      <dsp:spPr>
        <a:xfrm>
          <a:off x="0" y="3683319"/>
          <a:ext cx="6666833" cy="1734159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kern="1200"/>
            <a:t>Man kann Dokumente hochladen um sie an das BA oder Jobcenter weiterzugeben.</a:t>
          </a:r>
          <a:endParaRPr lang="en-US" sz="3100" kern="1200"/>
        </a:p>
      </dsp:txBody>
      <dsp:txXfrm>
        <a:off x="84655" y="3767974"/>
        <a:ext cx="6497523" cy="15648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AB483A-4672-4B21-B681-5C25D3DFDD77}">
      <dsp:nvSpPr>
        <dsp:cNvPr id="0" name=""/>
        <dsp:cNvSpPr/>
      </dsp:nvSpPr>
      <dsp:spPr>
        <a:xfrm>
          <a:off x="1333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D6F532-B80B-4BD3-A33A-4731D698953E}">
      <dsp:nvSpPr>
        <dsp:cNvPr id="0" name=""/>
        <dsp:cNvSpPr/>
      </dsp:nvSpPr>
      <dsp:spPr>
        <a:xfrm>
          <a:off x="521579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600" kern="1200"/>
            <a:t>Wenn Veränderungen im Leben eintreten, kann diese auch sehr schnell über diese APP melden. </a:t>
          </a:r>
          <a:endParaRPr lang="en-US" sz="3600" kern="1200"/>
        </a:p>
      </dsp:txBody>
      <dsp:txXfrm>
        <a:off x="608661" y="692298"/>
        <a:ext cx="4508047" cy="2799040"/>
      </dsp:txXfrm>
    </dsp:sp>
    <dsp:sp modelId="{B74E7042-307F-44B0-A87C-AF07D0A6C9F4}">
      <dsp:nvSpPr>
        <dsp:cNvPr id="0" name=""/>
        <dsp:cNvSpPr/>
      </dsp:nvSpPr>
      <dsp:spPr>
        <a:xfrm>
          <a:off x="5724037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450446-C314-443F-B284-0647DDB17584}">
      <dsp:nvSpPr>
        <dsp:cNvPr id="0" name=""/>
        <dsp:cNvSpPr/>
      </dsp:nvSpPr>
      <dsp:spPr>
        <a:xfrm>
          <a:off x="6244283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600" kern="1200" dirty="0"/>
            <a:t>Besonders Stammdaten kann man gut und schnell verändern</a:t>
          </a:r>
          <a:endParaRPr lang="en-US" sz="3600" kern="1200" dirty="0"/>
        </a:p>
      </dsp:txBody>
      <dsp:txXfrm>
        <a:off x="6331365" y="692298"/>
        <a:ext cx="4508047" cy="2799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983F48-7A94-3A99-4D12-CB956D6110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0F27645-080C-3EE5-6868-DE8E9ED4A1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70D53A9-71B5-A682-CBD5-B1014391F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20DEC19-8AF8-CC5F-09BE-7CA817FB5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91CA733-C497-15E9-E4C5-163ACBD76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7990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3B3660-B185-CF0B-D983-23ECB2571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84C7856-E4AC-8F96-246B-0A2BBA961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72C1C0F-8D4C-33A0-0DF4-455C7E0B4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A8714B4-8BC1-62B3-4C78-A7838E298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96A4553-A3F3-BE5B-D085-1EA9F0804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7884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6C767B-F5AB-A700-2380-39DE62DD7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2E0B386-7D4D-23D6-4C66-767B4489A7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7B16DCB-729E-6FBB-1793-03A4EE23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0AB3DFF-EAE5-103C-8E32-2FB7CF477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66FD453-22A7-5E0C-D9C1-45AB00D95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687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58E5C3-EC8F-6D1F-9B79-3A93C2F23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02B2DCF-1381-DC5D-4B4A-A60C31CBFE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C821A48-BF32-BBB6-3227-184008F318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E8E1B95-1872-B03F-E146-4CE0A1DAF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F921138-E565-406B-4083-A127918B6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1280762-942E-2EB5-1196-FDB9EFA11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9231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F2D165-E958-28E9-9394-4535B6EDC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AF80D01-DEAC-72C4-1850-A023A5061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E5973E2-E65A-37C3-F4A4-2C84E6E7B1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2C0E72B-F223-EAC9-6BBD-8448FCEC31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C071B27-3400-7956-53C5-4322CB04F5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28FE819C-DC54-75A9-F1D5-78710AB79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37353C7-91BA-8122-DD20-D35B3A1F2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8A94FEC-550A-373E-E955-439921321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9037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D6146D-4791-8CD2-A019-8D66ED0A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3C858E8-0AA3-92F9-2747-377DC2AC7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851BEC0-7AC1-A8E4-012E-7D06EBCD6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18DF4E7-52A0-C38A-0BDE-F8820B348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3263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6CCF730-A693-CC7F-18C8-0107906A4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3EE22CA-0DD2-32A1-E58E-D993E21C8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AFC9ACF-6BC7-AF52-799A-021CA0691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1637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CB15B3-DEE8-499A-D63A-C2F10000B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B250F47-1BF4-0B69-F086-FF2ECF96D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5EF56DF-16DD-7FA4-D257-10AFEA8336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6685FB6-7E44-1FE3-BF2C-3BBF79D0F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6C84EA9-9768-0FC6-5A14-F2CD79BDE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A889AB8-CBCB-5524-038C-6C98EB066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1104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8B2848-1722-F42F-F768-572F61811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834DC8E6-7D69-F478-8400-FCD3045D55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D571223-E8CB-3146-BED5-EBC1493D42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62F013D-8B13-057E-8FC4-DD03A8774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7E517E6-A2DF-99E5-F509-47E3A6316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4C0B17D-2D33-64D3-18EE-549053D07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9668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8EBEC7-487D-E4AB-7BD2-ED59C4926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A10C2DF-36D8-304C-1035-157200FD7F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7391084-CD62-25C6-DB4B-546F10D11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E71741C-4141-9168-A885-590513B81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E49655-CEBC-3736-2861-FB8B5D11F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9822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DC84134-3A9B-F70B-8A93-4C7628CFA0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7643770-F53B-3FA0-0EF9-9EF6A584D0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B153245-1348-AA57-48C4-AAC290870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F45F96E-8E2B-7910-F43E-04B41D344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5BC0DE5-625F-B1F7-0241-5AED66B69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762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0985D61-ACDF-075F-9C8D-2CA0FDC9B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68130E3-DC44-F770-2DB1-4CF0C12F3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3F408A5-E7A1-FD2A-30B4-069BD4A027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4EEB6D-7001-4C56-B7CB-BF2D625E8D67}" type="datetimeFigureOut">
              <a:rPr lang="de-DE" smtClean="0"/>
              <a:t>04.03.2024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74A8E34-CB2C-1527-1ED3-93DAFADF6E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EAAD90-4080-7285-8AD3-FFEE96629B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9A8C71-8047-42EC-8215-8DCA8710071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4989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9D2A59A-FCCB-E3AF-EBED-5566016EBD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0997" y="3363603"/>
            <a:ext cx="4620584" cy="755072"/>
          </a:xfrm>
        </p:spPr>
        <p:txBody>
          <a:bodyPr>
            <a:normAutofit/>
          </a:bodyPr>
          <a:lstStyle/>
          <a:p>
            <a:pPr algn="l"/>
            <a:r>
              <a:rPr lang="de-DE" sz="4400" dirty="0"/>
              <a:t>Die BA-mobil APP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B47EE20-8552-5ACF-309A-9852E8F524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0997" y="4712843"/>
            <a:ext cx="4319548" cy="775494"/>
          </a:xfrm>
        </p:spPr>
        <p:txBody>
          <a:bodyPr>
            <a:noAutofit/>
          </a:bodyPr>
          <a:lstStyle/>
          <a:p>
            <a:pPr algn="l"/>
            <a:r>
              <a:rPr lang="de-DE" sz="2000" dirty="0"/>
              <a:t>Der direkte Draht zur Bundesagentur für Arbeit und dem Jobcenter</a:t>
            </a:r>
          </a:p>
          <a:p>
            <a:pPr algn="l"/>
            <a:r>
              <a:rPr lang="de-DE" sz="2000" dirty="0"/>
              <a:t>Auch unterwegs und jederzeit.</a:t>
            </a:r>
          </a:p>
        </p:txBody>
      </p:sp>
      <p:pic>
        <p:nvPicPr>
          <p:cNvPr id="14" name="Picture 4">
            <a:extLst>
              <a:ext uri="{FF2B5EF4-FFF2-40B4-BE49-F238E27FC236}">
                <a16:creationId xmlns:a16="http://schemas.microsoft.com/office/drawing/2014/main" id="{158B36D8-3928-98FC-F88B-29B2AB5C73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790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pic>
        <p:nvPicPr>
          <p:cNvPr id="5" name="Grafik 4" descr="Ein Bild, das Text, Grafikdesign, Schrift, Grafiken enthält.&#10;&#10;Automatisch generierte Beschreibung">
            <a:extLst>
              <a:ext uri="{FF2B5EF4-FFF2-40B4-BE49-F238E27FC236}">
                <a16:creationId xmlns:a16="http://schemas.microsoft.com/office/drawing/2014/main" id="{A959920A-A62E-CD32-9591-78E21BA71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97" y="152688"/>
            <a:ext cx="2426093" cy="1455655"/>
          </a:xfrm>
          <a:prstGeom prst="rect">
            <a:avLst/>
          </a:prstGeom>
        </p:spPr>
      </p:pic>
      <p:pic>
        <p:nvPicPr>
          <p:cNvPr id="7" name="Grafik 6" descr="Ein Bild, das Symbol, Grafiken, Logo, rot enthält.&#10;&#10;Automatisch generierte Beschreibung">
            <a:extLst>
              <a:ext uri="{FF2B5EF4-FFF2-40B4-BE49-F238E27FC236}">
                <a16:creationId xmlns:a16="http://schemas.microsoft.com/office/drawing/2014/main" id="{A0D6AEBB-EB8F-B8C6-2C5D-06E69E9C0F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425" y="3474984"/>
            <a:ext cx="1287381" cy="128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67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525F39-87C1-612D-9397-04B9DBFB1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Anfangsbildschirm der App nach den Anmelden</a:t>
            </a:r>
          </a:p>
        </p:txBody>
      </p:sp>
      <p:pic>
        <p:nvPicPr>
          <p:cNvPr id="5" name="Inhaltsplatzhalter 4" descr="Ein Bild, das Text, Screenshot, Handy, mobiles Gerät enthält.&#10;&#10;Automatisch generierte Beschreibung">
            <a:extLst>
              <a:ext uri="{FF2B5EF4-FFF2-40B4-BE49-F238E27FC236}">
                <a16:creationId xmlns:a16="http://schemas.microsoft.com/office/drawing/2014/main" id="{7CFB00A5-E171-DE24-60B3-02373E8C61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660" y="492573"/>
            <a:ext cx="2719868" cy="588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4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EF0D1ED-0A25-78C7-B93D-22886D739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Funktionen</a:t>
            </a: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der BA-</a:t>
            </a:r>
            <a:r>
              <a:rPr lang="en-US" sz="3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mobil</a:t>
            </a: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APP</a:t>
            </a:r>
          </a:p>
        </p:txBody>
      </p:sp>
      <p:pic>
        <p:nvPicPr>
          <p:cNvPr id="5" name="Inhaltsplatzhalter 4" descr="Ein Bild, das Text, Screenshot, Schrift, Handy enthält.&#10;&#10;Automatisch generierte Beschreibung">
            <a:extLst>
              <a:ext uri="{FF2B5EF4-FFF2-40B4-BE49-F238E27FC236}">
                <a16:creationId xmlns:a16="http://schemas.microsoft.com/office/drawing/2014/main" id="{1E91333B-6D52-B7A9-0776-EDF6DC8D3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316" y="1597046"/>
            <a:ext cx="6780700" cy="366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58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0">
              <a:srgbClr val="D4ECF9"/>
            </a:gs>
            <a:gs pos="100000">
              <a:srgbClr val="FF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556FDF1-82D2-646E-E794-CAB99F25C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Verschiedene Bereiche der APP</a:t>
            </a:r>
          </a:p>
        </p:txBody>
      </p:sp>
      <p:pic>
        <p:nvPicPr>
          <p:cNvPr id="7" name="Inhaltsplatzhalter 6" descr="Ein Bild, das Text, Screenshot, Software, Betriebssystem enthält.&#10;&#10;Automatisch generierte Beschreibung">
            <a:extLst>
              <a:ext uri="{FF2B5EF4-FFF2-40B4-BE49-F238E27FC236}">
                <a16:creationId xmlns:a16="http://schemas.microsoft.com/office/drawing/2014/main" id="{CBD2603E-E615-13D7-0CCF-F820C01784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868" y="203199"/>
            <a:ext cx="3866864" cy="6373091"/>
          </a:xfrm>
        </p:spPr>
      </p:pic>
    </p:spTree>
    <p:extLst>
      <p:ext uri="{BB962C8B-B14F-4D97-AF65-F5344CB8AC3E}">
        <p14:creationId xmlns:p14="http://schemas.microsoft.com/office/powerpoint/2010/main" val="3259853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B6F28EF-FBD0-2591-2EBB-DA562BB50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096" y="2918691"/>
            <a:ext cx="3115265" cy="713191"/>
          </a:xfrm>
        </p:spPr>
        <p:txBody>
          <a:bodyPr anchor="b">
            <a:normAutofit/>
          </a:bodyPr>
          <a:lstStyle/>
          <a:p>
            <a:pPr algn="r"/>
            <a:r>
              <a:rPr lang="de-DE" sz="3100" dirty="0">
                <a:solidFill>
                  <a:srgbClr val="FFFFFF"/>
                </a:solidFill>
              </a:rPr>
              <a:t>Leistungsbereich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7C99BBE8-7ED5-DE99-DBA2-DFD2BD83AD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703509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38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ED15780-D97D-00F8-89F9-B559B8692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273" y="2900218"/>
            <a:ext cx="3115265" cy="697255"/>
          </a:xfrm>
        </p:spPr>
        <p:txBody>
          <a:bodyPr anchor="b">
            <a:normAutofit/>
          </a:bodyPr>
          <a:lstStyle/>
          <a:p>
            <a:pPr algn="r"/>
            <a:r>
              <a:rPr lang="de-DE" sz="3100" dirty="0">
                <a:solidFill>
                  <a:srgbClr val="FFFFFF"/>
                </a:solidFill>
              </a:rPr>
              <a:t>Stellenvermittlung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87E8E2F7-99E1-5E9C-B516-956828CCD8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230720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5006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1C048D7-E57A-750A-C9DD-68FFFD5B0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154" y="1949517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de-DE" sz="4000" dirty="0">
                <a:solidFill>
                  <a:srgbClr val="FFFFFF"/>
                </a:solidFill>
              </a:rPr>
              <a:t>Termine mit dem BA und Jobcenter koordinieren 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F38CAAFD-782A-7927-541A-32DD56B115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4301435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6360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ADE99C6-7766-65EB-4963-E9041C98C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de-DE" sz="4000">
                <a:solidFill>
                  <a:srgbClr val="FFFFFF"/>
                </a:solidFill>
              </a:rPr>
              <a:t>Änderungen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9C013AD0-08E0-8521-D3C2-8788B34A41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6013622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2214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</Words>
  <Application>Microsoft Office PowerPoint</Application>
  <PresentationFormat>Breitbild</PresentationFormat>
  <Paragraphs>25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</vt:lpstr>
      <vt:lpstr>Die BA-mobil APP</vt:lpstr>
      <vt:lpstr>Anfangsbildschirm der App nach den Anmelden</vt:lpstr>
      <vt:lpstr>Funktionen der BA-mobil APP</vt:lpstr>
      <vt:lpstr>Verschiedene Bereiche der APP</vt:lpstr>
      <vt:lpstr>Leistungsbereich</vt:lpstr>
      <vt:lpstr>Stellenvermittlung</vt:lpstr>
      <vt:lpstr>Termine mit dem BA und Jobcenter koordinieren </vt:lpstr>
      <vt:lpstr>Änderungen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BA-mobil APP</dc:title>
  <dc:creator>Lindner</dc:creator>
  <cp:lastModifiedBy>Muhamed Seljami</cp:lastModifiedBy>
  <cp:revision>4</cp:revision>
  <dcterms:created xsi:type="dcterms:W3CDTF">2024-03-04T08:23:26Z</dcterms:created>
  <dcterms:modified xsi:type="dcterms:W3CDTF">2024-03-04T11:29:08Z</dcterms:modified>
</cp:coreProperties>
</file>