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56" r:id="rId2"/>
    <p:sldId id="257" r:id="rId3"/>
    <p:sldId id="258" r:id="rId4"/>
    <p:sldId id="259" r:id="rId5"/>
    <p:sldId id="260" r:id="rId6"/>
    <p:sldId id="261" r:id="rId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94660"/>
  </p:normalViewPr>
  <p:slideViewPr>
    <p:cSldViewPr snapToGrid="0">
      <p:cViewPr varScale="1">
        <p:scale>
          <a:sx n="104" d="100"/>
          <a:sy n="104" d="100"/>
        </p:scale>
        <p:origin x="138"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70F4DE-7313-4C5B-BA33-0E69B71E057B}"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6126BF80-3E32-4C2A-8646-98B88E2CD6FB}">
      <dgm:prSet/>
      <dgm:spPr/>
      <dgm:t>
        <a:bodyPr/>
        <a:lstStyle/>
        <a:p>
          <a:r>
            <a:rPr lang="de-DE"/>
            <a:t>Ein Gespräch, daß der Arbeitgeber mich besser kennenlernen kann.</a:t>
          </a:r>
          <a:endParaRPr lang="en-US"/>
        </a:p>
      </dgm:t>
    </dgm:pt>
    <dgm:pt modelId="{F604A68A-F73B-430E-B706-2A359CF7F65C}" type="parTrans" cxnId="{60011BE4-9054-464D-81E0-64B6CF05810C}">
      <dgm:prSet/>
      <dgm:spPr/>
      <dgm:t>
        <a:bodyPr/>
        <a:lstStyle/>
        <a:p>
          <a:endParaRPr lang="en-US"/>
        </a:p>
      </dgm:t>
    </dgm:pt>
    <dgm:pt modelId="{C7E282ED-E5EE-4342-96EB-D9E88A900787}" type="sibTrans" cxnId="{60011BE4-9054-464D-81E0-64B6CF05810C}">
      <dgm:prSet/>
      <dgm:spPr/>
      <dgm:t>
        <a:bodyPr/>
        <a:lstStyle/>
        <a:p>
          <a:endParaRPr lang="en-US"/>
        </a:p>
      </dgm:t>
    </dgm:pt>
    <dgm:pt modelId="{4CB743AB-551A-41B5-8E4D-83970D68CD8F}">
      <dgm:prSet/>
      <dgm:spPr/>
      <dgm:t>
        <a:bodyPr/>
        <a:lstStyle/>
        <a:p>
          <a:r>
            <a:rPr lang="de-DE"/>
            <a:t>Ein Gespräch, damit der Arbeitgeber meine Kenntnisse abfragen kann.</a:t>
          </a:r>
          <a:endParaRPr lang="en-US"/>
        </a:p>
      </dgm:t>
    </dgm:pt>
    <dgm:pt modelId="{F547D9E1-8E6A-49D6-9D88-2AF75ACEC55C}" type="parTrans" cxnId="{9D2EBFEA-A7D7-4DA9-9DD4-66237F95323A}">
      <dgm:prSet/>
      <dgm:spPr/>
      <dgm:t>
        <a:bodyPr/>
        <a:lstStyle/>
        <a:p>
          <a:endParaRPr lang="en-US"/>
        </a:p>
      </dgm:t>
    </dgm:pt>
    <dgm:pt modelId="{E642EACF-8EA2-4AA7-AAEF-72D08E685A29}" type="sibTrans" cxnId="{9D2EBFEA-A7D7-4DA9-9DD4-66237F95323A}">
      <dgm:prSet/>
      <dgm:spPr/>
      <dgm:t>
        <a:bodyPr/>
        <a:lstStyle/>
        <a:p>
          <a:endParaRPr lang="en-US"/>
        </a:p>
      </dgm:t>
    </dgm:pt>
    <dgm:pt modelId="{4B2A9135-1610-4702-BB90-329443ED73B9}">
      <dgm:prSet/>
      <dgm:spPr/>
      <dgm:t>
        <a:bodyPr/>
        <a:lstStyle/>
        <a:p>
          <a:r>
            <a:rPr lang="de-DE"/>
            <a:t>Ein Gespräch, damit ich den Arbeitgeber besser kennenlernen kann.</a:t>
          </a:r>
          <a:endParaRPr lang="en-US"/>
        </a:p>
      </dgm:t>
    </dgm:pt>
    <dgm:pt modelId="{A952EE81-3E2A-42F5-8E7A-A984E7C9ADE5}" type="parTrans" cxnId="{1F76B453-4C6A-4ADF-BE64-FAC5671600EA}">
      <dgm:prSet/>
      <dgm:spPr/>
      <dgm:t>
        <a:bodyPr/>
        <a:lstStyle/>
        <a:p>
          <a:endParaRPr lang="en-US"/>
        </a:p>
      </dgm:t>
    </dgm:pt>
    <dgm:pt modelId="{70678307-444F-4102-A8D1-2CB4D78F2157}" type="sibTrans" cxnId="{1F76B453-4C6A-4ADF-BE64-FAC5671600EA}">
      <dgm:prSet/>
      <dgm:spPr/>
      <dgm:t>
        <a:bodyPr/>
        <a:lstStyle/>
        <a:p>
          <a:endParaRPr lang="en-US"/>
        </a:p>
      </dgm:t>
    </dgm:pt>
    <dgm:pt modelId="{F7CC5AED-B18F-4FE7-93DD-FE88F77757CA}">
      <dgm:prSet/>
      <dgm:spPr/>
      <dgm:t>
        <a:bodyPr/>
        <a:lstStyle/>
        <a:p>
          <a:r>
            <a:rPr lang="de-DE"/>
            <a:t>Ein Gespräch, wo ich abklären kann, ob ich bei den Arbeitgeber arbeiten möchte</a:t>
          </a:r>
          <a:endParaRPr lang="en-US"/>
        </a:p>
      </dgm:t>
    </dgm:pt>
    <dgm:pt modelId="{4DF684E9-B4BD-47B8-8175-535F9B217FCE}" type="parTrans" cxnId="{09924AF0-E375-4A54-9C00-F4BA55AF5750}">
      <dgm:prSet/>
      <dgm:spPr/>
      <dgm:t>
        <a:bodyPr/>
        <a:lstStyle/>
        <a:p>
          <a:endParaRPr lang="en-US"/>
        </a:p>
      </dgm:t>
    </dgm:pt>
    <dgm:pt modelId="{F381B2B6-5109-418C-AAF0-3B0E09BBEB77}" type="sibTrans" cxnId="{09924AF0-E375-4A54-9C00-F4BA55AF5750}">
      <dgm:prSet/>
      <dgm:spPr/>
      <dgm:t>
        <a:bodyPr/>
        <a:lstStyle/>
        <a:p>
          <a:endParaRPr lang="en-US"/>
        </a:p>
      </dgm:t>
    </dgm:pt>
    <dgm:pt modelId="{46E9E110-4DCC-4610-98DF-23BE76A4145C}" type="pres">
      <dgm:prSet presAssocID="{BD70F4DE-7313-4C5B-BA33-0E69B71E057B}" presName="linear" presStyleCnt="0">
        <dgm:presLayoutVars>
          <dgm:animLvl val="lvl"/>
          <dgm:resizeHandles val="exact"/>
        </dgm:presLayoutVars>
      </dgm:prSet>
      <dgm:spPr/>
    </dgm:pt>
    <dgm:pt modelId="{D5574550-B5DE-49C3-A7C9-32D3DC9A1241}" type="pres">
      <dgm:prSet presAssocID="{6126BF80-3E32-4C2A-8646-98B88E2CD6FB}" presName="parentText" presStyleLbl="node1" presStyleIdx="0" presStyleCnt="4">
        <dgm:presLayoutVars>
          <dgm:chMax val="0"/>
          <dgm:bulletEnabled val="1"/>
        </dgm:presLayoutVars>
      </dgm:prSet>
      <dgm:spPr/>
    </dgm:pt>
    <dgm:pt modelId="{577EE911-96BE-426C-8DC1-B9B49076B12A}" type="pres">
      <dgm:prSet presAssocID="{C7E282ED-E5EE-4342-96EB-D9E88A900787}" presName="spacer" presStyleCnt="0"/>
      <dgm:spPr/>
    </dgm:pt>
    <dgm:pt modelId="{B87C3B4E-7B5C-4AC9-866B-BC72A905A2DF}" type="pres">
      <dgm:prSet presAssocID="{4CB743AB-551A-41B5-8E4D-83970D68CD8F}" presName="parentText" presStyleLbl="node1" presStyleIdx="1" presStyleCnt="4">
        <dgm:presLayoutVars>
          <dgm:chMax val="0"/>
          <dgm:bulletEnabled val="1"/>
        </dgm:presLayoutVars>
      </dgm:prSet>
      <dgm:spPr/>
    </dgm:pt>
    <dgm:pt modelId="{52C62960-8A13-4F79-B85C-56C190DAA225}" type="pres">
      <dgm:prSet presAssocID="{E642EACF-8EA2-4AA7-AAEF-72D08E685A29}" presName="spacer" presStyleCnt="0"/>
      <dgm:spPr/>
    </dgm:pt>
    <dgm:pt modelId="{554BD9DA-3845-4EE1-A604-4606494D48B8}" type="pres">
      <dgm:prSet presAssocID="{4B2A9135-1610-4702-BB90-329443ED73B9}" presName="parentText" presStyleLbl="node1" presStyleIdx="2" presStyleCnt="4">
        <dgm:presLayoutVars>
          <dgm:chMax val="0"/>
          <dgm:bulletEnabled val="1"/>
        </dgm:presLayoutVars>
      </dgm:prSet>
      <dgm:spPr/>
    </dgm:pt>
    <dgm:pt modelId="{66B62A88-CE24-49A0-A1D8-8044EF9A1571}" type="pres">
      <dgm:prSet presAssocID="{70678307-444F-4102-A8D1-2CB4D78F2157}" presName="spacer" presStyleCnt="0"/>
      <dgm:spPr/>
    </dgm:pt>
    <dgm:pt modelId="{017EB093-73B8-41C4-A306-70F1539190AE}" type="pres">
      <dgm:prSet presAssocID="{F7CC5AED-B18F-4FE7-93DD-FE88F77757CA}" presName="parentText" presStyleLbl="node1" presStyleIdx="3" presStyleCnt="4">
        <dgm:presLayoutVars>
          <dgm:chMax val="0"/>
          <dgm:bulletEnabled val="1"/>
        </dgm:presLayoutVars>
      </dgm:prSet>
      <dgm:spPr/>
    </dgm:pt>
  </dgm:ptLst>
  <dgm:cxnLst>
    <dgm:cxn modelId="{E3655F09-0085-43A1-9D33-86BFEF05D15D}" type="presOf" srcId="{4CB743AB-551A-41B5-8E4D-83970D68CD8F}" destId="{B87C3B4E-7B5C-4AC9-866B-BC72A905A2DF}" srcOrd="0" destOrd="0" presId="urn:microsoft.com/office/officeart/2005/8/layout/vList2"/>
    <dgm:cxn modelId="{F96CFF49-59E1-4F39-991D-FA958ABA81F1}" type="presOf" srcId="{6126BF80-3E32-4C2A-8646-98B88E2CD6FB}" destId="{D5574550-B5DE-49C3-A7C9-32D3DC9A1241}" srcOrd="0" destOrd="0" presId="urn:microsoft.com/office/officeart/2005/8/layout/vList2"/>
    <dgm:cxn modelId="{6FA51071-1F98-4EA5-A210-04B10A8C9857}" type="presOf" srcId="{4B2A9135-1610-4702-BB90-329443ED73B9}" destId="{554BD9DA-3845-4EE1-A604-4606494D48B8}" srcOrd="0" destOrd="0" presId="urn:microsoft.com/office/officeart/2005/8/layout/vList2"/>
    <dgm:cxn modelId="{1F76B453-4C6A-4ADF-BE64-FAC5671600EA}" srcId="{BD70F4DE-7313-4C5B-BA33-0E69B71E057B}" destId="{4B2A9135-1610-4702-BB90-329443ED73B9}" srcOrd="2" destOrd="0" parTransId="{A952EE81-3E2A-42F5-8E7A-A984E7C9ADE5}" sibTransId="{70678307-444F-4102-A8D1-2CB4D78F2157}"/>
    <dgm:cxn modelId="{6671A493-D464-440C-BDEC-0EB0818E9833}" type="presOf" srcId="{F7CC5AED-B18F-4FE7-93DD-FE88F77757CA}" destId="{017EB093-73B8-41C4-A306-70F1539190AE}" srcOrd="0" destOrd="0" presId="urn:microsoft.com/office/officeart/2005/8/layout/vList2"/>
    <dgm:cxn modelId="{698532C5-B8BF-4F40-B84C-9737988559D0}" type="presOf" srcId="{BD70F4DE-7313-4C5B-BA33-0E69B71E057B}" destId="{46E9E110-4DCC-4610-98DF-23BE76A4145C}" srcOrd="0" destOrd="0" presId="urn:microsoft.com/office/officeart/2005/8/layout/vList2"/>
    <dgm:cxn modelId="{60011BE4-9054-464D-81E0-64B6CF05810C}" srcId="{BD70F4DE-7313-4C5B-BA33-0E69B71E057B}" destId="{6126BF80-3E32-4C2A-8646-98B88E2CD6FB}" srcOrd="0" destOrd="0" parTransId="{F604A68A-F73B-430E-B706-2A359CF7F65C}" sibTransId="{C7E282ED-E5EE-4342-96EB-D9E88A900787}"/>
    <dgm:cxn modelId="{9D2EBFEA-A7D7-4DA9-9DD4-66237F95323A}" srcId="{BD70F4DE-7313-4C5B-BA33-0E69B71E057B}" destId="{4CB743AB-551A-41B5-8E4D-83970D68CD8F}" srcOrd="1" destOrd="0" parTransId="{F547D9E1-8E6A-49D6-9D88-2AF75ACEC55C}" sibTransId="{E642EACF-8EA2-4AA7-AAEF-72D08E685A29}"/>
    <dgm:cxn modelId="{09924AF0-E375-4A54-9C00-F4BA55AF5750}" srcId="{BD70F4DE-7313-4C5B-BA33-0E69B71E057B}" destId="{F7CC5AED-B18F-4FE7-93DD-FE88F77757CA}" srcOrd="3" destOrd="0" parTransId="{4DF684E9-B4BD-47B8-8175-535F9B217FCE}" sibTransId="{F381B2B6-5109-418C-AAF0-3B0E09BBEB77}"/>
    <dgm:cxn modelId="{113527D3-04AB-49A1-B843-DE77E781BF99}" type="presParOf" srcId="{46E9E110-4DCC-4610-98DF-23BE76A4145C}" destId="{D5574550-B5DE-49C3-A7C9-32D3DC9A1241}" srcOrd="0" destOrd="0" presId="urn:microsoft.com/office/officeart/2005/8/layout/vList2"/>
    <dgm:cxn modelId="{772D03B6-F799-4DDB-90F2-71A989769E56}" type="presParOf" srcId="{46E9E110-4DCC-4610-98DF-23BE76A4145C}" destId="{577EE911-96BE-426C-8DC1-B9B49076B12A}" srcOrd="1" destOrd="0" presId="urn:microsoft.com/office/officeart/2005/8/layout/vList2"/>
    <dgm:cxn modelId="{99D0B8E9-461F-49EA-8024-48BA8EFF1A06}" type="presParOf" srcId="{46E9E110-4DCC-4610-98DF-23BE76A4145C}" destId="{B87C3B4E-7B5C-4AC9-866B-BC72A905A2DF}" srcOrd="2" destOrd="0" presId="urn:microsoft.com/office/officeart/2005/8/layout/vList2"/>
    <dgm:cxn modelId="{8B3E30D5-B60A-4ED1-8670-C33C772C87E8}" type="presParOf" srcId="{46E9E110-4DCC-4610-98DF-23BE76A4145C}" destId="{52C62960-8A13-4F79-B85C-56C190DAA225}" srcOrd="3" destOrd="0" presId="urn:microsoft.com/office/officeart/2005/8/layout/vList2"/>
    <dgm:cxn modelId="{62D73DB6-3EA0-4F3C-910B-F558AF86153B}" type="presParOf" srcId="{46E9E110-4DCC-4610-98DF-23BE76A4145C}" destId="{554BD9DA-3845-4EE1-A604-4606494D48B8}" srcOrd="4" destOrd="0" presId="urn:microsoft.com/office/officeart/2005/8/layout/vList2"/>
    <dgm:cxn modelId="{555F1FB6-EF1D-4223-B706-467F695D263C}" type="presParOf" srcId="{46E9E110-4DCC-4610-98DF-23BE76A4145C}" destId="{66B62A88-CE24-49A0-A1D8-8044EF9A1571}" srcOrd="5" destOrd="0" presId="urn:microsoft.com/office/officeart/2005/8/layout/vList2"/>
    <dgm:cxn modelId="{005F8D6F-C9F6-4E5C-AFFA-54AF04CF334C}" type="presParOf" srcId="{46E9E110-4DCC-4610-98DF-23BE76A4145C}" destId="{017EB093-73B8-41C4-A306-70F1539190A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574550-B5DE-49C3-A7C9-32D3DC9A1241}">
      <dsp:nvSpPr>
        <dsp:cNvPr id="0" name=""/>
        <dsp:cNvSpPr/>
      </dsp:nvSpPr>
      <dsp:spPr>
        <a:xfrm>
          <a:off x="0" y="26625"/>
          <a:ext cx="7012370" cy="1105650"/>
        </a:xfrm>
        <a:prstGeom prst="roundRect">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de-DE" sz="2700" kern="1200"/>
            <a:t>Ein Gespräch, daß der Arbeitgeber mich besser kennenlernen kann.</a:t>
          </a:r>
          <a:endParaRPr lang="en-US" sz="2700" kern="1200"/>
        </a:p>
      </dsp:txBody>
      <dsp:txXfrm>
        <a:off x="53973" y="80598"/>
        <a:ext cx="6904424" cy="997704"/>
      </dsp:txXfrm>
    </dsp:sp>
    <dsp:sp modelId="{B87C3B4E-7B5C-4AC9-866B-BC72A905A2DF}">
      <dsp:nvSpPr>
        <dsp:cNvPr id="0" name=""/>
        <dsp:cNvSpPr/>
      </dsp:nvSpPr>
      <dsp:spPr>
        <a:xfrm>
          <a:off x="0" y="1210035"/>
          <a:ext cx="7012370" cy="1105650"/>
        </a:xfrm>
        <a:prstGeom prst="roundRect">
          <a:avLst/>
        </a:prstGeom>
        <a:gradFill rotWithShape="0">
          <a:gsLst>
            <a:gs pos="0">
              <a:schemeClr val="accent2">
                <a:hueOff val="495683"/>
                <a:satOff val="-3577"/>
                <a:lumOff val="-719"/>
                <a:alphaOff val="0"/>
                <a:tint val="98000"/>
                <a:lumMod val="110000"/>
              </a:schemeClr>
            </a:gs>
            <a:gs pos="84000">
              <a:schemeClr val="accent2">
                <a:hueOff val="495683"/>
                <a:satOff val="-3577"/>
                <a:lumOff val="-719"/>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de-DE" sz="2700" kern="1200"/>
            <a:t>Ein Gespräch, damit der Arbeitgeber meine Kenntnisse abfragen kann.</a:t>
          </a:r>
          <a:endParaRPr lang="en-US" sz="2700" kern="1200"/>
        </a:p>
      </dsp:txBody>
      <dsp:txXfrm>
        <a:off x="53973" y="1264008"/>
        <a:ext cx="6904424" cy="997704"/>
      </dsp:txXfrm>
    </dsp:sp>
    <dsp:sp modelId="{554BD9DA-3845-4EE1-A604-4606494D48B8}">
      <dsp:nvSpPr>
        <dsp:cNvPr id="0" name=""/>
        <dsp:cNvSpPr/>
      </dsp:nvSpPr>
      <dsp:spPr>
        <a:xfrm>
          <a:off x="0" y="2393445"/>
          <a:ext cx="7012370" cy="1105650"/>
        </a:xfrm>
        <a:prstGeom prst="roundRect">
          <a:avLst/>
        </a:prstGeom>
        <a:gradFill rotWithShape="0">
          <a:gsLst>
            <a:gs pos="0">
              <a:schemeClr val="accent2">
                <a:hueOff val="991367"/>
                <a:satOff val="-7155"/>
                <a:lumOff val="-1437"/>
                <a:alphaOff val="0"/>
                <a:tint val="98000"/>
                <a:lumMod val="110000"/>
              </a:schemeClr>
            </a:gs>
            <a:gs pos="84000">
              <a:schemeClr val="accent2">
                <a:hueOff val="991367"/>
                <a:satOff val="-7155"/>
                <a:lumOff val="-1437"/>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de-DE" sz="2700" kern="1200"/>
            <a:t>Ein Gespräch, damit ich den Arbeitgeber besser kennenlernen kann.</a:t>
          </a:r>
          <a:endParaRPr lang="en-US" sz="2700" kern="1200"/>
        </a:p>
      </dsp:txBody>
      <dsp:txXfrm>
        <a:off x="53973" y="2447418"/>
        <a:ext cx="6904424" cy="997704"/>
      </dsp:txXfrm>
    </dsp:sp>
    <dsp:sp modelId="{017EB093-73B8-41C4-A306-70F1539190AE}">
      <dsp:nvSpPr>
        <dsp:cNvPr id="0" name=""/>
        <dsp:cNvSpPr/>
      </dsp:nvSpPr>
      <dsp:spPr>
        <a:xfrm>
          <a:off x="0" y="3576855"/>
          <a:ext cx="7012370" cy="1105650"/>
        </a:xfrm>
        <a:prstGeom prst="roundRect">
          <a:avLst/>
        </a:prstGeom>
        <a:gradFill rotWithShape="0">
          <a:gsLst>
            <a:gs pos="0">
              <a:schemeClr val="accent2">
                <a:hueOff val="1487050"/>
                <a:satOff val="-10732"/>
                <a:lumOff val="-2156"/>
                <a:alphaOff val="0"/>
                <a:tint val="98000"/>
                <a:lumMod val="110000"/>
              </a:schemeClr>
            </a:gs>
            <a:gs pos="84000">
              <a:schemeClr val="accent2">
                <a:hueOff val="1487050"/>
                <a:satOff val="-10732"/>
                <a:lumOff val="-2156"/>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de-DE" sz="2700" kern="1200"/>
            <a:t>Ein Gespräch, wo ich abklären kann, ob ich bei den Arbeitgeber arbeiten möchte</a:t>
          </a:r>
          <a:endParaRPr lang="en-US" sz="2700" kern="1200"/>
        </a:p>
      </dsp:txBody>
      <dsp:txXfrm>
        <a:off x="53973" y="3630828"/>
        <a:ext cx="6904424" cy="99770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4/10/2024</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‹Nr.›</a:t>
            </a:fld>
            <a:endParaRPr lang="en-US" dirty="0"/>
          </a:p>
        </p:txBody>
      </p:sp>
    </p:spTree>
    <p:extLst>
      <p:ext uri="{BB962C8B-B14F-4D97-AF65-F5344CB8AC3E}">
        <p14:creationId xmlns:p14="http://schemas.microsoft.com/office/powerpoint/2010/main" val="34837292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4/10/2024</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‹Nr.›</a:t>
            </a:fld>
            <a:endParaRPr lang="en-US" dirty="0"/>
          </a:p>
        </p:txBody>
      </p:sp>
    </p:spTree>
    <p:extLst>
      <p:ext uri="{BB962C8B-B14F-4D97-AF65-F5344CB8AC3E}">
        <p14:creationId xmlns:p14="http://schemas.microsoft.com/office/powerpoint/2010/main" val="1734823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4/10/2024</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‹Nr.›</a:t>
            </a:fld>
            <a:endParaRPr lang="en-US" dirty="0"/>
          </a:p>
        </p:txBody>
      </p:sp>
    </p:spTree>
    <p:extLst>
      <p:ext uri="{BB962C8B-B14F-4D97-AF65-F5344CB8AC3E}">
        <p14:creationId xmlns:p14="http://schemas.microsoft.com/office/powerpoint/2010/main" val="30128383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4/10/2024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‹Nr.›</a:t>
            </a:fld>
            <a:endParaRPr lang="en-US" dirty="0"/>
          </a:p>
        </p:txBody>
      </p:sp>
    </p:spTree>
    <p:extLst>
      <p:ext uri="{BB962C8B-B14F-4D97-AF65-F5344CB8AC3E}">
        <p14:creationId xmlns:p14="http://schemas.microsoft.com/office/powerpoint/2010/main" val="949249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4/10/2024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‹Nr.›</a:t>
            </a:fld>
            <a:endParaRPr lang="en-US" dirty="0"/>
          </a:p>
        </p:txBody>
      </p:sp>
    </p:spTree>
    <p:extLst>
      <p:ext uri="{BB962C8B-B14F-4D97-AF65-F5344CB8AC3E}">
        <p14:creationId xmlns:p14="http://schemas.microsoft.com/office/powerpoint/2010/main" val="7968036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4/10/2024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‹Nr.›</a:t>
            </a:fld>
            <a:endParaRPr lang="en-US" dirty="0"/>
          </a:p>
        </p:txBody>
      </p:sp>
    </p:spTree>
    <p:extLst>
      <p:ext uri="{BB962C8B-B14F-4D97-AF65-F5344CB8AC3E}">
        <p14:creationId xmlns:p14="http://schemas.microsoft.com/office/powerpoint/2010/main" val="3688424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4/10/2024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‹Nr.›</a:t>
            </a:fld>
            <a:endParaRPr lang="en-US" dirty="0"/>
          </a:p>
        </p:txBody>
      </p:sp>
    </p:spTree>
    <p:extLst>
      <p:ext uri="{BB962C8B-B14F-4D97-AF65-F5344CB8AC3E}">
        <p14:creationId xmlns:p14="http://schemas.microsoft.com/office/powerpoint/2010/main" val="3656041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4/10/2024</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‹Nr.›</a:t>
            </a:fld>
            <a:endParaRPr lang="en-US" dirty="0"/>
          </a:p>
        </p:txBody>
      </p:sp>
    </p:spTree>
    <p:extLst>
      <p:ext uri="{BB962C8B-B14F-4D97-AF65-F5344CB8AC3E}">
        <p14:creationId xmlns:p14="http://schemas.microsoft.com/office/powerpoint/2010/main" val="3272339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4/10/2024</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‹Nr.›</a:t>
            </a:fld>
            <a:endParaRPr lang="en-US" dirty="0"/>
          </a:p>
        </p:txBody>
      </p:sp>
    </p:spTree>
    <p:extLst>
      <p:ext uri="{BB962C8B-B14F-4D97-AF65-F5344CB8AC3E}">
        <p14:creationId xmlns:p14="http://schemas.microsoft.com/office/powerpoint/2010/main" val="1969553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4/10/2024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‹Nr.›</a:t>
            </a:fld>
            <a:endParaRPr lang="en-US" dirty="0"/>
          </a:p>
        </p:txBody>
      </p:sp>
    </p:spTree>
    <p:extLst>
      <p:ext uri="{BB962C8B-B14F-4D97-AF65-F5344CB8AC3E}">
        <p14:creationId xmlns:p14="http://schemas.microsoft.com/office/powerpoint/2010/main" val="38832161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4/10/2024</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‹Nr.›</a:t>
            </a:fld>
            <a:endParaRPr lang="en-US" dirty="0"/>
          </a:p>
        </p:txBody>
      </p:sp>
    </p:spTree>
    <p:extLst>
      <p:ext uri="{BB962C8B-B14F-4D97-AF65-F5344CB8AC3E}">
        <p14:creationId xmlns:p14="http://schemas.microsoft.com/office/powerpoint/2010/main" val="1614690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800">
                <a:solidFill>
                  <a:schemeClr val="tx1">
                    <a:lumMod val="75000"/>
                    <a:lumOff val="25000"/>
                  </a:schemeClr>
                </a:solidFill>
              </a:defRPr>
            </a:lvl1pPr>
          </a:lstStyle>
          <a:p>
            <a:fld id="{ED291B17-9318-49DB-B28B-6E5994AE9581}" type="datetime1">
              <a:rPr lang="en-US" smtClean="0"/>
              <a:t>4/10/2024</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8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800">
                <a:solidFill>
                  <a:schemeClr val="tx1">
                    <a:lumMod val="75000"/>
                    <a:lumOff val="25000"/>
                  </a:schemeClr>
                </a:solidFill>
              </a:defRPr>
            </a:lvl1pPr>
          </a:lstStyle>
          <a:p>
            <a:fld id="{3A98EE3D-8CD1-4C3F-BD1C-C98C9596463C}" type="slidenum">
              <a:rPr lang="en-US" smtClean="0"/>
              <a:t>‹Nr.›</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902040343"/>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hf sldNum="0" hdr="0" ftr="0" dt="0"/>
  <p:txStyles>
    <p:titleStyle>
      <a:lvl1pPr algn="l" defTabSz="457200" rtl="0" eaLnBrk="1" latinLnBrk="0" hangingPunct="1">
        <a:lnSpc>
          <a:spcPct val="90000"/>
        </a:lnSpc>
        <a:spcBef>
          <a:spcPct val="0"/>
        </a:spcBef>
        <a:buNone/>
        <a:defRPr sz="44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500" kern="1200">
          <a:solidFill>
            <a:schemeClr val="tx1">
              <a:lumMod val="75000"/>
              <a:lumOff val="25000"/>
            </a:schemeClr>
          </a:solidFill>
          <a:latin typeface="+mn-lt"/>
          <a:ea typeface="+mn-ea"/>
          <a:cs typeface="+mn-cs"/>
        </a:defRPr>
      </a:lvl1pPr>
      <a:lvl2pPr marL="630000" indent="-306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2pPr>
      <a:lvl3pPr marL="900000" indent="-270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3pPr>
      <a:lvl4pPr marL="1242000" indent="-234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08D4B6A-8113-4DFB-B82E-B60CAC8E0A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panose="020B0502020104020203"/>
              <a:ea typeface="+mn-ea"/>
              <a:cs typeface="+mn-cs"/>
            </a:endParaRPr>
          </a:p>
        </p:txBody>
      </p:sp>
      <p:sp>
        <p:nvSpPr>
          <p:cNvPr id="11" name="Rectangle 10">
            <a:extLst>
              <a:ext uri="{FF2B5EF4-FFF2-40B4-BE49-F238E27FC236}">
                <a16:creationId xmlns:a16="http://schemas.microsoft.com/office/drawing/2014/main" id="{9822E561-F97C-4CBB-A9A6-A6BF6317BC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lumOff val="1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 name="Titel 1">
            <a:extLst>
              <a:ext uri="{FF2B5EF4-FFF2-40B4-BE49-F238E27FC236}">
                <a16:creationId xmlns:a16="http://schemas.microsoft.com/office/drawing/2014/main" id="{9CC04B02-3438-CA8D-4CEC-1E27023111AA}"/>
              </a:ext>
            </a:extLst>
          </p:cNvPr>
          <p:cNvSpPr>
            <a:spLocks noGrp="1"/>
          </p:cNvSpPr>
          <p:nvPr>
            <p:ph type="ctrTitle"/>
          </p:nvPr>
        </p:nvSpPr>
        <p:spPr>
          <a:xfrm>
            <a:off x="638620" y="863695"/>
            <a:ext cx="3511233" cy="3779995"/>
          </a:xfrm>
        </p:spPr>
        <p:txBody>
          <a:bodyPr anchor="ctr">
            <a:normAutofit/>
          </a:bodyPr>
          <a:lstStyle/>
          <a:p>
            <a:r>
              <a:rPr lang="de-DE" sz="2300">
                <a:solidFill>
                  <a:schemeClr val="tx1"/>
                </a:solidFill>
              </a:rPr>
              <a:t>Vorstellungsgespräch</a:t>
            </a:r>
          </a:p>
        </p:txBody>
      </p:sp>
      <p:sp>
        <p:nvSpPr>
          <p:cNvPr id="3" name="Untertitel 2">
            <a:extLst>
              <a:ext uri="{FF2B5EF4-FFF2-40B4-BE49-F238E27FC236}">
                <a16:creationId xmlns:a16="http://schemas.microsoft.com/office/drawing/2014/main" id="{D2FA989D-D9AB-4523-0B59-28DF0AF7B2D1}"/>
              </a:ext>
            </a:extLst>
          </p:cNvPr>
          <p:cNvSpPr>
            <a:spLocks noGrp="1"/>
          </p:cNvSpPr>
          <p:nvPr>
            <p:ph type="subTitle" idx="1"/>
          </p:nvPr>
        </p:nvSpPr>
        <p:spPr>
          <a:xfrm>
            <a:off x="638621" y="4739780"/>
            <a:ext cx="3511233" cy="1147054"/>
          </a:xfrm>
        </p:spPr>
        <p:txBody>
          <a:bodyPr anchor="t">
            <a:normAutofit/>
          </a:bodyPr>
          <a:lstStyle/>
          <a:p>
            <a:r>
              <a:rPr lang="de-DE" sz="2200" dirty="0"/>
              <a:t>Was muß ich dabei beachten?</a:t>
            </a:r>
          </a:p>
        </p:txBody>
      </p:sp>
      <p:sp>
        <p:nvSpPr>
          <p:cNvPr id="13" name="Rectangle 12">
            <a:extLst>
              <a:ext uri="{FF2B5EF4-FFF2-40B4-BE49-F238E27FC236}">
                <a16:creationId xmlns:a16="http://schemas.microsoft.com/office/drawing/2014/main" id="{B01B0E58-A5C8-4CDA-A2E0-35DF94E59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20"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pic>
        <p:nvPicPr>
          <p:cNvPr id="4" name="Picture 3">
            <a:extLst>
              <a:ext uri="{FF2B5EF4-FFF2-40B4-BE49-F238E27FC236}">
                <a16:creationId xmlns:a16="http://schemas.microsoft.com/office/drawing/2014/main" id="{EA001DB4-2E2C-3B4C-7CF4-5E4AA8C44207}"/>
              </a:ext>
            </a:extLst>
          </p:cNvPr>
          <p:cNvPicPr>
            <a:picLocks noChangeAspect="1"/>
          </p:cNvPicPr>
          <p:nvPr/>
        </p:nvPicPr>
        <p:blipFill rotWithShape="1">
          <a:blip r:embed="rId2"/>
          <a:srcRect l="22667" r="14409" b="1"/>
          <a:stretch/>
        </p:blipFill>
        <p:spPr>
          <a:xfrm>
            <a:off x="4654295" y="10"/>
            <a:ext cx="7537705" cy="6857990"/>
          </a:xfrm>
          <a:prstGeom prst="rect">
            <a:avLst/>
          </a:prstGeom>
        </p:spPr>
      </p:pic>
    </p:spTree>
    <p:extLst>
      <p:ext uri="{BB962C8B-B14F-4D97-AF65-F5344CB8AC3E}">
        <p14:creationId xmlns:p14="http://schemas.microsoft.com/office/powerpoint/2010/main" val="262185834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F4DCCA08-469D-7C00-CA44-CEDA003754C3}"/>
              </a:ext>
            </a:extLst>
          </p:cNvPr>
          <p:cNvSpPr>
            <a:spLocks noGrp="1"/>
          </p:cNvSpPr>
          <p:nvPr>
            <p:ph type="title"/>
          </p:nvPr>
        </p:nvSpPr>
        <p:spPr>
          <a:xfrm>
            <a:off x="746228" y="1037967"/>
            <a:ext cx="3054091" cy="4709131"/>
          </a:xfrm>
        </p:spPr>
        <p:txBody>
          <a:bodyPr anchor="ctr">
            <a:normAutofit/>
          </a:bodyPr>
          <a:lstStyle/>
          <a:p>
            <a:r>
              <a:rPr lang="de-DE" sz="1800">
                <a:solidFill>
                  <a:schemeClr val="bg1">
                    <a:lumMod val="85000"/>
                    <a:lumOff val="15000"/>
                  </a:schemeClr>
                </a:solidFill>
              </a:rPr>
              <a:t>Was ist ein Vorstellungsgespräch</a:t>
            </a:r>
          </a:p>
        </p:txBody>
      </p:sp>
      <p:sp>
        <p:nvSpPr>
          <p:cNvPr id="32" name="Rectangle 31">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34" name="Rectangle 33">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36" name="Rectangle 35">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graphicFrame>
        <p:nvGraphicFramePr>
          <p:cNvPr id="26" name="Inhaltsplatzhalter 2">
            <a:extLst>
              <a:ext uri="{FF2B5EF4-FFF2-40B4-BE49-F238E27FC236}">
                <a16:creationId xmlns:a16="http://schemas.microsoft.com/office/drawing/2014/main" id="{58954FA6-ACA6-11FA-7A41-451AFFEB6579}"/>
              </a:ext>
            </a:extLst>
          </p:cNvPr>
          <p:cNvGraphicFramePr>
            <a:graphicFrameLocks noGrp="1"/>
          </p:cNvGraphicFramePr>
          <p:nvPr>
            <p:ph idx="1"/>
            <p:extLst>
              <p:ext uri="{D42A27DB-BD31-4B8C-83A1-F6EECF244321}">
                <p14:modId xmlns:p14="http://schemas.microsoft.com/office/powerpoint/2010/main" val="1670621764"/>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87994775"/>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5" name="Rectangle 18">
            <a:extLst>
              <a:ext uri="{FF2B5EF4-FFF2-40B4-BE49-F238E27FC236}">
                <a16:creationId xmlns:a16="http://schemas.microsoft.com/office/drawing/2014/main" id="{9B6B47BF-F3D0-4678-9B20-DA45E1BCAD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265970B0-21A6-359D-F06C-96CEA282D018}"/>
              </a:ext>
            </a:extLst>
          </p:cNvPr>
          <p:cNvSpPr>
            <a:spLocks noGrp="1"/>
          </p:cNvSpPr>
          <p:nvPr>
            <p:ph type="title"/>
          </p:nvPr>
        </p:nvSpPr>
        <p:spPr>
          <a:xfrm>
            <a:off x="581192" y="1124999"/>
            <a:ext cx="4351026" cy="4608003"/>
          </a:xfrm>
        </p:spPr>
        <p:txBody>
          <a:bodyPr anchor="ctr">
            <a:normAutofit/>
          </a:bodyPr>
          <a:lstStyle/>
          <a:p>
            <a:r>
              <a:rPr lang="de-DE" sz="2500" dirty="0">
                <a:solidFill>
                  <a:schemeClr val="accent1"/>
                </a:solidFill>
              </a:rPr>
              <a:t>Wie bereite ich mich vor ein Vorstellungsgespräch vor?</a:t>
            </a:r>
            <a:br>
              <a:rPr lang="de-DE" sz="2500" dirty="0">
                <a:solidFill>
                  <a:schemeClr val="accent1"/>
                </a:solidFill>
              </a:rPr>
            </a:br>
            <a:br>
              <a:rPr lang="de-DE" sz="2500" dirty="0">
                <a:solidFill>
                  <a:schemeClr val="accent1"/>
                </a:solidFill>
              </a:rPr>
            </a:br>
            <a:r>
              <a:rPr lang="de-DE" sz="2500" dirty="0">
                <a:solidFill>
                  <a:schemeClr val="accent1"/>
                </a:solidFill>
              </a:rPr>
              <a:t>Wie hole ich mir Informationen von dieser Firma?</a:t>
            </a:r>
          </a:p>
        </p:txBody>
      </p:sp>
      <p:sp>
        <p:nvSpPr>
          <p:cNvPr id="36" name="Rectangle 20">
            <a:extLst>
              <a:ext uri="{FF2B5EF4-FFF2-40B4-BE49-F238E27FC236}">
                <a16:creationId xmlns:a16="http://schemas.microsoft.com/office/drawing/2014/main" id="{19334917-3673-4EF2-BA7C-CC83AEEEAE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673" y="457200"/>
            <a:ext cx="420624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37" name="Rectangle 22">
            <a:extLst>
              <a:ext uri="{FF2B5EF4-FFF2-40B4-BE49-F238E27FC236}">
                <a16:creationId xmlns:a16="http://schemas.microsoft.com/office/drawing/2014/main" id="{E1589AE1-C0FC-4B66-9C0D-9EB92F40F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7585" y="457200"/>
            <a:ext cx="65836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38" name="Inhaltsplatzhalter 2">
            <a:extLst>
              <a:ext uri="{FF2B5EF4-FFF2-40B4-BE49-F238E27FC236}">
                <a16:creationId xmlns:a16="http://schemas.microsoft.com/office/drawing/2014/main" id="{306CFF61-18E5-D5CD-7CD2-EE993580ED6E}"/>
              </a:ext>
            </a:extLst>
          </p:cNvPr>
          <p:cNvSpPr>
            <a:spLocks noGrp="1"/>
          </p:cNvSpPr>
          <p:nvPr>
            <p:ph idx="1"/>
          </p:nvPr>
        </p:nvSpPr>
        <p:spPr>
          <a:xfrm>
            <a:off x="5117586" y="1124998"/>
            <a:ext cx="6143248" cy="4608003"/>
          </a:xfrm>
        </p:spPr>
        <p:txBody>
          <a:bodyPr>
            <a:normAutofit/>
          </a:bodyPr>
          <a:lstStyle/>
          <a:p>
            <a:r>
              <a:rPr lang="de-DE" sz="2000" dirty="0"/>
              <a:t>Ich lasse mir eine Broschüre von dieser Firma schicken.</a:t>
            </a:r>
          </a:p>
          <a:p>
            <a:r>
              <a:rPr lang="de-DE" sz="2000" dirty="0"/>
              <a:t>Ich recherchiere zu dieser Firma im Internet.</a:t>
            </a:r>
          </a:p>
          <a:p>
            <a:r>
              <a:rPr lang="de-DE" sz="2000" dirty="0"/>
              <a:t>Ich lese Berichte in der Zeitung über diese Firma.</a:t>
            </a:r>
          </a:p>
          <a:p>
            <a:r>
              <a:rPr lang="de-DE" sz="2000" dirty="0"/>
              <a:t>Wenn ich jemand kenne, der in dieser Firma arbeitet. </a:t>
            </a:r>
          </a:p>
        </p:txBody>
      </p:sp>
    </p:spTree>
    <p:extLst>
      <p:ext uri="{BB962C8B-B14F-4D97-AF65-F5344CB8AC3E}">
        <p14:creationId xmlns:p14="http://schemas.microsoft.com/office/powerpoint/2010/main" val="1536404281"/>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B6B47BF-F3D0-4678-9B20-DA45E1BCAD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78B09DD1-D4E6-834B-2BBE-CA6F4A1531DA}"/>
              </a:ext>
            </a:extLst>
          </p:cNvPr>
          <p:cNvSpPr>
            <a:spLocks noGrp="1"/>
          </p:cNvSpPr>
          <p:nvPr>
            <p:ph type="title"/>
          </p:nvPr>
        </p:nvSpPr>
        <p:spPr>
          <a:xfrm>
            <a:off x="581192" y="1124999"/>
            <a:ext cx="4076149" cy="4608003"/>
          </a:xfrm>
        </p:spPr>
        <p:txBody>
          <a:bodyPr anchor="ctr">
            <a:normAutofit/>
          </a:bodyPr>
          <a:lstStyle/>
          <a:p>
            <a:r>
              <a:rPr lang="de-DE" sz="2500" dirty="0">
                <a:solidFill>
                  <a:schemeClr val="accent1"/>
                </a:solidFill>
              </a:rPr>
              <a:t>Wie bereite ich mich Inhaltlich auf ein Vorstellungsgespräch Vor?</a:t>
            </a:r>
          </a:p>
        </p:txBody>
      </p:sp>
      <p:sp>
        <p:nvSpPr>
          <p:cNvPr id="19" name="Rectangle 18">
            <a:extLst>
              <a:ext uri="{FF2B5EF4-FFF2-40B4-BE49-F238E27FC236}">
                <a16:creationId xmlns:a16="http://schemas.microsoft.com/office/drawing/2014/main" id="{19334917-3673-4EF2-BA7C-CC83AEEEAE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673" y="457200"/>
            <a:ext cx="420624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1" name="Rectangle 20">
            <a:extLst>
              <a:ext uri="{FF2B5EF4-FFF2-40B4-BE49-F238E27FC236}">
                <a16:creationId xmlns:a16="http://schemas.microsoft.com/office/drawing/2014/main" id="{E1589AE1-C0FC-4B66-9C0D-9EB92F40F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7585" y="457200"/>
            <a:ext cx="65836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3" name="Inhaltsplatzhalter 2">
            <a:extLst>
              <a:ext uri="{FF2B5EF4-FFF2-40B4-BE49-F238E27FC236}">
                <a16:creationId xmlns:a16="http://schemas.microsoft.com/office/drawing/2014/main" id="{40A8E341-6C69-0FD7-FDB5-D91F9B4C2AD3}"/>
              </a:ext>
            </a:extLst>
          </p:cNvPr>
          <p:cNvSpPr>
            <a:spLocks noGrp="1"/>
          </p:cNvSpPr>
          <p:nvPr>
            <p:ph idx="1"/>
          </p:nvPr>
        </p:nvSpPr>
        <p:spPr>
          <a:xfrm>
            <a:off x="5117586" y="1124998"/>
            <a:ext cx="6143248" cy="4608003"/>
          </a:xfrm>
        </p:spPr>
        <p:txBody>
          <a:bodyPr>
            <a:normAutofit/>
          </a:bodyPr>
          <a:lstStyle/>
          <a:p>
            <a:r>
              <a:rPr lang="de-DE" sz="2000" dirty="0"/>
              <a:t>Ich gehe mein Lebenslauf noch mal durch.</a:t>
            </a:r>
          </a:p>
          <a:p>
            <a:r>
              <a:rPr lang="de-DE" sz="2000" dirty="0"/>
              <a:t>Ich gehe noch mal inhaltlich die Fragen durch, die in einen Vorstellungsgespräch gestellt werden können.</a:t>
            </a:r>
          </a:p>
          <a:p>
            <a:r>
              <a:rPr lang="de-DE" sz="2000" dirty="0"/>
              <a:t>Wenn ich die Möglichkeiten habe, übe ich das Vorstellungsgespräch.</a:t>
            </a:r>
          </a:p>
          <a:p>
            <a:r>
              <a:rPr lang="de-DE" sz="2000" dirty="0"/>
              <a:t>Ich gucke, wie zu dieser Firma komme und wann ich losfahren muss, wann ich rechtzeitig zum Vorstellungsgespräch sein möchte.</a:t>
            </a:r>
          </a:p>
          <a:p>
            <a:endParaRPr lang="de-DE" sz="2000" dirty="0"/>
          </a:p>
        </p:txBody>
      </p:sp>
    </p:spTree>
    <p:extLst>
      <p:ext uri="{BB962C8B-B14F-4D97-AF65-F5344CB8AC3E}">
        <p14:creationId xmlns:p14="http://schemas.microsoft.com/office/powerpoint/2010/main" val="836714522"/>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3" name="Rectangle 16">
            <a:extLst>
              <a:ext uri="{FF2B5EF4-FFF2-40B4-BE49-F238E27FC236}">
                <a16:creationId xmlns:a16="http://schemas.microsoft.com/office/drawing/2014/main" id="{9B6B47BF-F3D0-4678-9B20-DA45E1BCAD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9EDF1D0A-F752-D69C-8557-79B405B158F8}"/>
              </a:ext>
            </a:extLst>
          </p:cNvPr>
          <p:cNvSpPr>
            <a:spLocks noGrp="1"/>
          </p:cNvSpPr>
          <p:nvPr>
            <p:ph type="title"/>
          </p:nvPr>
        </p:nvSpPr>
        <p:spPr>
          <a:xfrm>
            <a:off x="581192" y="1124999"/>
            <a:ext cx="4076149" cy="4608003"/>
          </a:xfrm>
        </p:spPr>
        <p:txBody>
          <a:bodyPr anchor="ctr">
            <a:normAutofit/>
          </a:bodyPr>
          <a:lstStyle/>
          <a:p>
            <a:r>
              <a:rPr lang="de-DE" sz="2500">
                <a:solidFill>
                  <a:schemeClr val="accent1"/>
                </a:solidFill>
              </a:rPr>
              <a:t>Was ziehe ich zum Vorstellungsgespräch an?</a:t>
            </a:r>
          </a:p>
        </p:txBody>
      </p:sp>
      <p:sp>
        <p:nvSpPr>
          <p:cNvPr id="44" name="Rectangle 18">
            <a:extLst>
              <a:ext uri="{FF2B5EF4-FFF2-40B4-BE49-F238E27FC236}">
                <a16:creationId xmlns:a16="http://schemas.microsoft.com/office/drawing/2014/main" id="{19334917-3673-4EF2-BA7C-CC83AEEEAE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673" y="457200"/>
            <a:ext cx="420624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45" name="Rectangle 20">
            <a:extLst>
              <a:ext uri="{FF2B5EF4-FFF2-40B4-BE49-F238E27FC236}">
                <a16:creationId xmlns:a16="http://schemas.microsoft.com/office/drawing/2014/main" id="{E1589AE1-C0FC-4B66-9C0D-9EB92F40F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7585" y="457200"/>
            <a:ext cx="65836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46" name="Inhaltsplatzhalter 2">
            <a:extLst>
              <a:ext uri="{FF2B5EF4-FFF2-40B4-BE49-F238E27FC236}">
                <a16:creationId xmlns:a16="http://schemas.microsoft.com/office/drawing/2014/main" id="{95467CA4-6F15-631C-40BE-AB2A247A67BB}"/>
              </a:ext>
            </a:extLst>
          </p:cNvPr>
          <p:cNvSpPr>
            <a:spLocks noGrp="1"/>
          </p:cNvSpPr>
          <p:nvPr>
            <p:ph idx="1"/>
          </p:nvPr>
        </p:nvSpPr>
        <p:spPr>
          <a:xfrm>
            <a:off x="5117586" y="1124998"/>
            <a:ext cx="6143248" cy="4608003"/>
          </a:xfrm>
        </p:spPr>
        <p:txBody>
          <a:bodyPr>
            <a:normAutofit/>
          </a:bodyPr>
          <a:lstStyle/>
          <a:p>
            <a:r>
              <a:rPr lang="de-DE" sz="2000" dirty="0"/>
              <a:t>Für Frauen ein Kostüm, in der Farbe, die Ihr passt</a:t>
            </a:r>
          </a:p>
          <a:p>
            <a:r>
              <a:rPr lang="de-DE" sz="2000" dirty="0"/>
              <a:t>Für Herren ein Hemd oder Polohemd, auch in der Farbe, die Ihm passt.</a:t>
            </a:r>
          </a:p>
          <a:p>
            <a:r>
              <a:rPr lang="de-DE" sz="2000" dirty="0"/>
              <a:t>Wichtig dabei ist, daß die Farben zueinander passen. </a:t>
            </a:r>
          </a:p>
          <a:p>
            <a:r>
              <a:rPr lang="de-DE" sz="2000" dirty="0"/>
              <a:t>Auch die Schuhe sollten zu den Outfit passen.</a:t>
            </a:r>
          </a:p>
        </p:txBody>
      </p:sp>
    </p:spTree>
    <p:extLst>
      <p:ext uri="{BB962C8B-B14F-4D97-AF65-F5344CB8AC3E}">
        <p14:creationId xmlns:p14="http://schemas.microsoft.com/office/powerpoint/2010/main" val="2685350178"/>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B6B47BF-F3D0-4678-9B20-DA45E1BCAD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A6FB3B12-2ED3-6E8F-DC60-8D9D412ECEB7}"/>
              </a:ext>
            </a:extLst>
          </p:cNvPr>
          <p:cNvSpPr>
            <a:spLocks noGrp="1"/>
          </p:cNvSpPr>
          <p:nvPr>
            <p:ph type="title"/>
          </p:nvPr>
        </p:nvSpPr>
        <p:spPr>
          <a:xfrm>
            <a:off x="581192" y="1124999"/>
            <a:ext cx="4076149" cy="4608003"/>
          </a:xfrm>
        </p:spPr>
        <p:txBody>
          <a:bodyPr anchor="ctr">
            <a:normAutofit/>
          </a:bodyPr>
          <a:lstStyle/>
          <a:p>
            <a:r>
              <a:rPr lang="de-DE" sz="2500" dirty="0">
                <a:solidFill>
                  <a:schemeClr val="accent1"/>
                </a:solidFill>
              </a:rPr>
              <a:t>Wie komme ich zum Vorstellungsgespräch</a:t>
            </a:r>
          </a:p>
        </p:txBody>
      </p:sp>
      <p:sp>
        <p:nvSpPr>
          <p:cNvPr id="19" name="Rectangle 18">
            <a:extLst>
              <a:ext uri="{FF2B5EF4-FFF2-40B4-BE49-F238E27FC236}">
                <a16:creationId xmlns:a16="http://schemas.microsoft.com/office/drawing/2014/main" id="{19334917-3673-4EF2-BA7C-CC83AEEEAE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673" y="457200"/>
            <a:ext cx="420624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1" name="Rectangle 20">
            <a:extLst>
              <a:ext uri="{FF2B5EF4-FFF2-40B4-BE49-F238E27FC236}">
                <a16:creationId xmlns:a16="http://schemas.microsoft.com/office/drawing/2014/main" id="{E1589AE1-C0FC-4B66-9C0D-9EB92F40F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7585" y="457200"/>
            <a:ext cx="65836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3" name="Inhaltsplatzhalter 2">
            <a:extLst>
              <a:ext uri="{FF2B5EF4-FFF2-40B4-BE49-F238E27FC236}">
                <a16:creationId xmlns:a16="http://schemas.microsoft.com/office/drawing/2014/main" id="{5A32315A-B644-B25F-2244-79C060221346}"/>
              </a:ext>
            </a:extLst>
          </p:cNvPr>
          <p:cNvSpPr>
            <a:spLocks noGrp="1"/>
          </p:cNvSpPr>
          <p:nvPr>
            <p:ph idx="1"/>
          </p:nvPr>
        </p:nvSpPr>
        <p:spPr>
          <a:xfrm>
            <a:off x="5117586" y="1124998"/>
            <a:ext cx="6143248" cy="4608003"/>
          </a:xfrm>
        </p:spPr>
        <p:txBody>
          <a:bodyPr>
            <a:normAutofit/>
          </a:bodyPr>
          <a:lstStyle/>
          <a:p>
            <a:r>
              <a:rPr lang="de-DE" sz="2000" dirty="0"/>
              <a:t>Mit S-Bahn</a:t>
            </a:r>
          </a:p>
          <a:p>
            <a:r>
              <a:rPr lang="de-DE" sz="2000" dirty="0"/>
              <a:t>Mit dem Auto</a:t>
            </a:r>
          </a:p>
          <a:p>
            <a:r>
              <a:rPr lang="de-DE" sz="2000" dirty="0"/>
              <a:t>Mit dem Bus</a:t>
            </a:r>
          </a:p>
          <a:p>
            <a:r>
              <a:rPr lang="de-DE" sz="2000" dirty="0"/>
              <a:t>Mit der U-Bahn</a:t>
            </a:r>
          </a:p>
          <a:p>
            <a:r>
              <a:rPr lang="de-DE" sz="2000" dirty="0"/>
              <a:t>Wichtig dabei ist, daß man nicht gehetzt zum Termin kommt. Das Auto würde ich nur nehmen, wenn ich weiß, daß Vorort auch Parkplätze sind. Stundenlange Parkplatzsuche ist nicht sehr gut. Man sagt 15-10 Minuten vorher sollten </a:t>
            </a:r>
            <a:r>
              <a:rPr lang="de-DE" sz="2000"/>
              <a:t>man dort sein.</a:t>
            </a:r>
            <a:endParaRPr lang="de-DE" sz="2000" dirty="0"/>
          </a:p>
        </p:txBody>
      </p:sp>
    </p:spTree>
    <p:extLst>
      <p:ext uri="{BB962C8B-B14F-4D97-AF65-F5344CB8AC3E}">
        <p14:creationId xmlns:p14="http://schemas.microsoft.com/office/powerpoint/2010/main" val="1390738346"/>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DividendVTI">
  <a:themeElements>
    <a:clrScheme name="AnalogousFromRegularSeedRightStep">
      <a:dk1>
        <a:srgbClr val="000000"/>
      </a:dk1>
      <a:lt1>
        <a:srgbClr val="FFFFFF"/>
      </a:lt1>
      <a:dk2>
        <a:srgbClr val="243241"/>
      </a:dk2>
      <a:lt2>
        <a:srgbClr val="E2E8E8"/>
      </a:lt2>
      <a:accent1>
        <a:srgbClr val="E7292E"/>
      </a:accent1>
      <a:accent2>
        <a:srgbClr val="D56117"/>
      </a:accent2>
      <a:accent3>
        <a:srgbClr val="BFA022"/>
      </a:accent3>
      <a:accent4>
        <a:srgbClr val="8DB013"/>
      </a:accent4>
      <a:accent5>
        <a:srgbClr val="57B821"/>
      </a:accent5>
      <a:accent6>
        <a:srgbClr val="15BE1E"/>
      </a:accent6>
      <a:hlink>
        <a:srgbClr val="30918F"/>
      </a:hlink>
      <a:folHlink>
        <a:srgbClr val="7F7F7F"/>
      </a:folHlink>
    </a:clrScheme>
    <a:fontScheme name="Dividend">
      <a:majorFont>
        <a:latin typeface="Univers Condensed"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Univers"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docProps/app.xml><?xml version="1.0" encoding="utf-8"?>
<Properties xmlns="http://schemas.openxmlformats.org/officeDocument/2006/extended-properties" xmlns:vt="http://schemas.openxmlformats.org/officeDocument/2006/docPropsVTypes">
  <TotalTime>0</TotalTime>
  <Words>302</Words>
  <Application>Microsoft Office PowerPoint</Application>
  <PresentationFormat>Breitbild</PresentationFormat>
  <Paragraphs>28</Paragraphs>
  <Slides>6</Slides>
  <Notes>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6</vt:i4>
      </vt:variant>
    </vt:vector>
  </HeadingPairs>
  <TitlesOfParts>
    <vt:vector size="11" baseType="lpstr">
      <vt:lpstr>Gill Sans MT</vt:lpstr>
      <vt:lpstr>Univers</vt:lpstr>
      <vt:lpstr>Univers Condensed</vt:lpstr>
      <vt:lpstr>Wingdings 2</vt:lpstr>
      <vt:lpstr>DividendVTI</vt:lpstr>
      <vt:lpstr>Vorstellungsgespräch</vt:lpstr>
      <vt:lpstr>Was ist ein Vorstellungsgespräch</vt:lpstr>
      <vt:lpstr>Wie bereite ich mich vor ein Vorstellungsgespräch vor?  Wie hole ich mir Informationen von dieser Firma?</vt:lpstr>
      <vt:lpstr>Wie bereite ich mich Inhaltlich auf ein Vorstellungsgespräch Vor?</vt:lpstr>
      <vt:lpstr>Was ziehe ich zum Vorstellungsgespräch an?</vt:lpstr>
      <vt:lpstr>Wie komme ich zum Vorstellungsgespräch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Vorstellungsgespräch</dc:title>
  <dc:creator>Lindner</dc:creator>
  <cp:lastModifiedBy>Lindner</cp:lastModifiedBy>
  <cp:revision>5</cp:revision>
  <dcterms:created xsi:type="dcterms:W3CDTF">2024-04-09T06:22:16Z</dcterms:created>
  <dcterms:modified xsi:type="dcterms:W3CDTF">2024-04-10T06:36:35Z</dcterms:modified>
</cp:coreProperties>
</file>