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66D8E8-CB24-4D4D-9673-02B1F43AA32F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42A146F-147F-4993-84CB-9570420FA8B1}">
      <dgm:prSet/>
      <dgm:spPr/>
      <dgm:t>
        <a:bodyPr/>
        <a:lstStyle/>
        <a:p>
          <a:r>
            <a:rPr lang="de-DE"/>
            <a:t>Ein offenes Gespräch</a:t>
          </a:r>
          <a:endParaRPr lang="en-US"/>
        </a:p>
      </dgm:t>
    </dgm:pt>
    <dgm:pt modelId="{48AAEBD7-46CB-4E18-8205-84CBCDC8659D}" type="parTrans" cxnId="{782B4F93-CD63-42DA-B6FC-BF83FDA0A880}">
      <dgm:prSet/>
      <dgm:spPr/>
      <dgm:t>
        <a:bodyPr/>
        <a:lstStyle/>
        <a:p>
          <a:endParaRPr lang="en-US"/>
        </a:p>
      </dgm:t>
    </dgm:pt>
    <dgm:pt modelId="{22E5D975-5E69-4B1D-B050-E26F37E93976}" type="sibTrans" cxnId="{782B4F93-CD63-42DA-B6FC-BF83FDA0A880}">
      <dgm:prSet/>
      <dgm:spPr/>
      <dgm:t>
        <a:bodyPr/>
        <a:lstStyle/>
        <a:p>
          <a:endParaRPr lang="en-US"/>
        </a:p>
      </dgm:t>
    </dgm:pt>
    <dgm:pt modelId="{08FF0947-A4A9-4D90-8215-DB714F3F5614}">
      <dgm:prSet/>
      <dgm:spPr/>
      <dgm:t>
        <a:bodyPr/>
        <a:lstStyle/>
        <a:p>
          <a:r>
            <a:rPr lang="de-DE"/>
            <a:t>Ein oberflächiges Gespräch</a:t>
          </a:r>
          <a:endParaRPr lang="en-US"/>
        </a:p>
      </dgm:t>
    </dgm:pt>
    <dgm:pt modelId="{78B831D8-082B-4568-AE06-64BDDEF57658}" type="parTrans" cxnId="{F757AE7A-D0DB-4D57-B11B-D38C129DF2DB}">
      <dgm:prSet/>
      <dgm:spPr/>
      <dgm:t>
        <a:bodyPr/>
        <a:lstStyle/>
        <a:p>
          <a:endParaRPr lang="en-US"/>
        </a:p>
      </dgm:t>
    </dgm:pt>
    <dgm:pt modelId="{C9F8A884-A81D-4F0F-863F-1AB9B075A924}" type="sibTrans" cxnId="{F757AE7A-D0DB-4D57-B11B-D38C129DF2DB}">
      <dgm:prSet/>
      <dgm:spPr/>
      <dgm:t>
        <a:bodyPr/>
        <a:lstStyle/>
        <a:p>
          <a:endParaRPr lang="en-US"/>
        </a:p>
      </dgm:t>
    </dgm:pt>
    <dgm:pt modelId="{A2B97DC6-AD67-4E5C-868B-2F6C85135331}">
      <dgm:prSet/>
      <dgm:spPr/>
      <dgm:t>
        <a:bodyPr/>
        <a:lstStyle/>
        <a:p>
          <a:r>
            <a:rPr lang="de-DE"/>
            <a:t>Alle sollten sich dabei wohlfühlen</a:t>
          </a:r>
          <a:endParaRPr lang="en-US"/>
        </a:p>
      </dgm:t>
    </dgm:pt>
    <dgm:pt modelId="{6D06BC3E-6CDD-4A51-88D8-9AA6651B8F01}" type="parTrans" cxnId="{E561FCB0-6483-4739-9E24-AC18C95DB447}">
      <dgm:prSet/>
      <dgm:spPr/>
      <dgm:t>
        <a:bodyPr/>
        <a:lstStyle/>
        <a:p>
          <a:endParaRPr lang="en-US"/>
        </a:p>
      </dgm:t>
    </dgm:pt>
    <dgm:pt modelId="{59BB5BD0-5F3A-4E3B-A7E6-35C050804569}" type="sibTrans" cxnId="{E561FCB0-6483-4739-9E24-AC18C95DB447}">
      <dgm:prSet/>
      <dgm:spPr/>
      <dgm:t>
        <a:bodyPr/>
        <a:lstStyle/>
        <a:p>
          <a:endParaRPr lang="en-US"/>
        </a:p>
      </dgm:t>
    </dgm:pt>
    <dgm:pt modelId="{FAF33032-0636-43BF-85BF-165D699F890D}">
      <dgm:prSet/>
      <dgm:spPr/>
      <dgm:t>
        <a:bodyPr/>
        <a:lstStyle/>
        <a:p>
          <a:r>
            <a:rPr lang="de-DE"/>
            <a:t>Sollte kurz sein</a:t>
          </a:r>
          <a:endParaRPr lang="en-US"/>
        </a:p>
      </dgm:t>
    </dgm:pt>
    <dgm:pt modelId="{822E8CC1-E269-4AF9-8FA0-E160D5BE0614}" type="parTrans" cxnId="{55C5FB50-ACDD-44C8-A4C4-ABD51802D889}">
      <dgm:prSet/>
      <dgm:spPr/>
      <dgm:t>
        <a:bodyPr/>
        <a:lstStyle/>
        <a:p>
          <a:endParaRPr lang="en-US"/>
        </a:p>
      </dgm:t>
    </dgm:pt>
    <dgm:pt modelId="{66D5DEC0-C09E-438E-AAD1-1E57412FB20B}" type="sibTrans" cxnId="{55C5FB50-ACDD-44C8-A4C4-ABD51802D889}">
      <dgm:prSet/>
      <dgm:spPr/>
      <dgm:t>
        <a:bodyPr/>
        <a:lstStyle/>
        <a:p>
          <a:endParaRPr lang="en-US"/>
        </a:p>
      </dgm:t>
    </dgm:pt>
    <dgm:pt modelId="{161EB2FC-7195-4480-A99D-3C9A35509E7F}">
      <dgm:prSet/>
      <dgm:spPr/>
      <dgm:t>
        <a:bodyPr/>
        <a:lstStyle/>
        <a:p>
          <a:r>
            <a:rPr lang="de-DE"/>
            <a:t>Dient meist zur Überbrückung oder zur Einführung</a:t>
          </a:r>
          <a:endParaRPr lang="en-US"/>
        </a:p>
      </dgm:t>
    </dgm:pt>
    <dgm:pt modelId="{9650134D-370F-41E8-80DF-2173955EB805}" type="parTrans" cxnId="{A86489E1-F778-42FE-AF23-260F525282E6}">
      <dgm:prSet/>
      <dgm:spPr/>
      <dgm:t>
        <a:bodyPr/>
        <a:lstStyle/>
        <a:p>
          <a:endParaRPr lang="en-US"/>
        </a:p>
      </dgm:t>
    </dgm:pt>
    <dgm:pt modelId="{7582CD17-1844-4BC8-9A9D-DD6C27F5C640}" type="sibTrans" cxnId="{A86489E1-F778-42FE-AF23-260F525282E6}">
      <dgm:prSet/>
      <dgm:spPr/>
      <dgm:t>
        <a:bodyPr/>
        <a:lstStyle/>
        <a:p>
          <a:endParaRPr lang="en-US"/>
        </a:p>
      </dgm:t>
    </dgm:pt>
    <dgm:pt modelId="{0D8F8CBF-74F4-4082-8879-1F94A52D0A53}">
      <dgm:prSet/>
      <dgm:spPr/>
      <dgm:t>
        <a:bodyPr/>
        <a:lstStyle/>
        <a:p>
          <a:r>
            <a:rPr lang="de-DE"/>
            <a:t>Zum Warm werden</a:t>
          </a:r>
          <a:endParaRPr lang="en-US"/>
        </a:p>
      </dgm:t>
    </dgm:pt>
    <dgm:pt modelId="{115D7952-B8B3-45E2-A3DE-8FCB85816BB4}" type="parTrans" cxnId="{022F2426-AE82-4D42-B2E4-AA71D3F768C0}">
      <dgm:prSet/>
      <dgm:spPr/>
      <dgm:t>
        <a:bodyPr/>
        <a:lstStyle/>
        <a:p>
          <a:endParaRPr lang="en-US"/>
        </a:p>
      </dgm:t>
    </dgm:pt>
    <dgm:pt modelId="{E471318F-DE69-4EFC-AD10-CE69F6607A6D}" type="sibTrans" cxnId="{022F2426-AE82-4D42-B2E4-AA71D3F768C0}">
      <dgm:prSet/>
      <dgm:spPr/>
      <dgm:t>
        <a:bodyPr/>
        <a:lstStyle/>
        <a:p>
          <a:endParaRPr lang="en-US"/>
        </a:p>
      </dgm:t>
    </dgm:pt>
    <dgm:pt modelId="{66A9158A-9918-4228-99FC-E2E92A809CAC}">
      <dgm:prSet/>
      <dgm:spPr/>
      <dgm:t>
        <a:bodyPr/>
        <a:lstStyle/>
        <a:p>
          <a:r>
            <a:rPr lang="de-DE"/>
            <a:t>TV-Moderatorlegende David Letterman hat mal gesagt:</a:t>
          </a:r>
          <a:endParaRPr lang="en-US"/>
        </a:p>
      </dgm:t>
    </dgm:pt>
    <dgm:pt modelId="{1D77242C-268D-4E8F-9CC3-4FC332F8D68B}" type="parTrans" cxnId="{129C16B2-078D-4B6A-8B8E-5E1FC709F669}">
      <dgm:prSet/>
      <dgm:spPr/>
      <dgm:t>
        <a:bodyPr/>
        <a:lstStyle/>
        <a:p>
          <a:endParaRPr lang="en-US"/>
        </a:p>
      </dgm:t>
    </dgm:pt>
    <dgm:pt modelId="{B2944852-FD89-4CC1-BE65-4C3614995653}" type="sibTrans" cxnId="{129C16B2-078D-4B6A-8B8E-5E1FC709F669}">
      <dgm:prSet/>
      <dgm:spPr/>
      <dgm:t>
        <a:bodyPr/>
        <a:lstStyle/>
        <a:p>
          <a:endParaRPr lang="en-US"/>
        </a:p>
      </dgm:t>
    </dgm:pt>
    <dgm:pt modelId="{A20BABFF-D24B-4B46-A522-B10A21164544}">
      <dgm:prSet/>
      <dgm:spPr/>
      <dgm:t>
        <a:bodyPr/>
        <a:lstStyle/>
        <a:p>
          <a:r>
            <a:rPr lang="de-DE"/>
            <a:t>Smalltalk ist die Kunst, an Wichtiges zu Denken, während man</a:t>
          </a:r>
          <a:endParaRPr lang="en-US"/>
        </a:p>
      </dgm:t>
    </dgm:pt>
    <dgm:pt modelId="{19EE58A4-1828-464C-9BE5-3BA9B98E264C}" type="parTrans" cxnId="{FAEA4299-BCDD-4A73-8A35-F08CF210873B}">
      <dgm:prSet/>
      <dgm:spPr/>
      <dgm:t>
        <a:bodyPr/>
        <a:lstStyle/>
        <a:p>
          <a:endParaRPr lang="en-US"/>
        </a:p>
      </dgm:t>
    </dgm:pt>
    <dgm:pt modelId="{A6B8C2CC-B40F-4A35-B59E-AE41A93B6EA3}" type="sibTrans" cxnId="{FAEA4299-BCDD-4A73-8A35-F08CF210873B}">
      <dgm:prSet/>
      <dgm:spPr/>
      <dgm:t>
        <a:bodyPr/>
        <a:lstStyle/>
        <a:p>
          <a:endParaRPr lang="en-US"/>
        </a:p>
      </dgm:t>
    </dgm:pt>
    <dgm:pt modelId="{7C84F653-26A3-42F2-AB56-602A5D6A6871}">
      <dgm:prSet/>
      <dgm:spPr/>
      <dgm:t>
        <a:bodyPr/>
        <a:lstStyle/>
        <a:p>
          <a:r>
            <a:rPr lang="de-DE"/>
            <a:t>Unwichtiges sagt. </a:t>
          </a:r>
          <a:endParaRPr lang="en-US"/>
        </a:p>
      </dgm:t>
    </dgm:pt>
    <dgm:pt modelId="{05F68F65-E71C-4748-8533-4CA8EEF1BDC6}" type="parTrans" cxnId="{72AC7BC5-2E10-479A-88BE-DD22CE0E73AE}">
      <dgm:prSet/>
      <dgm:spPr/>
      <dgm:t>
        <a:bodyPr/>
        <a:lstStyle/>
        <a:p>
          <a:endParaRPr lang="en-US"/>
        </a:p>
      </dgm:t>
    </dgm:pt>
    <dgm:pt modelId="{068166F9-497E-497D-8F60-1BEE7D5E1331}" type="sibTrans" cxnId="{72AC7BC5-2E10-479A-88BE-DD22CE0E73AE}">
      <dgm:prSet/>
      <dgm:spPr/>
      <dgm:t>
        <a:bodyPr/>
        <a:lstStyle/>
        <a:p>
          <a:endParaRPr lang="en-US"/>
        </a:p>
      </dgm:t>
    </dgm:pt>
    <dgm:pt modelId="{EFF87D50-5258-43FE-A0B9-1F2CA9BBE27E}" type="pres">
      <dgm:prSet presAssocID="{6766D8E8-CB24-4D4D-9673-02B1F43AA32F}" presName="linear" presStyleCnt="0">
        <dgm:presLayoutVars>
          <dgm:animLvl val="lvl"/>
          <dgm:resizeHandles val="exact"/>
        </dgm:presLayoutVars>
      </dgm:prSet>
      <dgm:spPr/>
    </dgm:pt>
    <dgm:pt modelId="{D485EBDF-3A56-4F54-AA6A-0ADF0C11144F}" type="pres">
      <dgm:prSet presAssocID="{142A146F-147F-4993-84CB-9570420FA8B1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3D418C36-884D-42B8-9170-9E96638E108E}" type="pres">
      <dgm:prSet presAssocID="{22E5D975-5E69-4B1D-B050-E26F37E93976}" presName="spacer" presStyleCnt="0"/>
      <dgm:spPr/>
    </dgm:pt>
    <dgm:pt modelId="{9227B24A-5BC2-41B9-ABFA-27429066DBA2}" type="pres">
      <dgm:prSet presAssocID="{08FF0947-A4A9-4D90-8215-DB714F3F5614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3E36CDA8-F0A8-475C-ADF9-9765826159BA}" type="pres">
      <dgm:prSet presAssocID="{C9F8A884-A81D-4F0F-863F-1AB9B075A924}" presName="spacer" presStyleCnt="0"/>
      <dgm:spPr/>
    </dgm:pt>
    <dgm:pt modelId="{0DA1667E-B6F8-46C9-A961-CC97F6C166BA}" type="pres">
      <dgm:prSet presAssocID="{A2B97DC6-AD67-4E5C-868B-2F6C85135331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F78297B5-BC0A-4B4D-9071-E3AADA0C3ED7}" type="pres">
      <dgm:prSet presAssocID="{59BB5BD0-5F3A-4E3B-A7E6-35C050804569}" presName="spacer" presStyleCnt="0"/>
      <dgm:spPr/>
    </dgm:pt>
    <dgm:pt modelId="{039DF783-B9B9-481F-B34B-ABE37F23722E}" type="pres">
      <dgm:prSet presAssocID="{FAF33032-0636-43BF-85BF-165D699F890D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AD6A1076-DD90-46BE-B7B5-4767E81AC8F1}" type="pres">
      <dgm:prSet presAssocID="{66D5DEC0-C09E-438E-AAD1-1E57412FB20B}" presName="spacer" presStyleCnt="0"/>
      <dgm:spPr/>
    </dgm:pt>
    <dgm:pt modelId="{33AEA16B-08B5-4D9D-A81C-C657F9F07B22}" type="pres">
      <dgm:prSet presAssocID="{161EB2FC-7195-4480-A99D-3C9A35509E7F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0F0CD350-F77F-4766-8E3F-E7E76D95915D}" type="pres">
      <dgm:prSet presAssocID="{7582CD17-1844-4BC8-9A9D-DD6C27F5C640}" presName="spacer" presStyleCnt="0"/>
      <dgm:spPr/>
    </dgm:pt>
    <dgm:pt modelId="{1A91402C-10ED-4F2D-AA0C-2A4B28D254F1}" type="pres">
      <dgm:prSet presAssocID="{0D8F8CBF-74F4-4082-8879-1F94A52D0A53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AC114C68-2257-44FB-A451-0ADB1975C92C}" type="pres">
      <dgm:prSet presAssocID="{E471318F-DE69-4EFC-AD10-CE69F6607A6D}" presName="spacer" presStyleCnt="0"/>
      <dgm:spPr/>
    </dgm:pt>
    <dgm:pt modelId="{42359399-A06C-479C-961A-FDD662ED158A}" type="pres">
      <dgm:prSet presAssocID="{66A9158A-9918-4228-99FC-E2E92A809CAC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BC2E5339-8C94-4064-B911-C4AE857EB97B}" type="pres">
      <dgm:prSet presAssocID="{B2944852-FD89-4CC1-BE65-4C3614995653}" presName="spacer" presStyleCnt="0"/>
      <dgm:spPr/>
    </dgm:pt>
    <dgm:pt modelId="{A767554C-0287-4484-A67E-72DF72CE7647}" type="pres">
      <dgm:prSet presAssocID="{A20BABFF-D24B-4B46-A522-B10A21164544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5608B50F-BFEA-4B8C-8B83-01418CBE8585}" type="pres">
      <dgm:prSet presAssocID="{A6B8C2CC-B40F-4A35-B59E-AE41A93B6EA3}" presName="spacer" presStyleCnt="0"/>
      <dgm:spPr/>
    </dgm:pt>
    <dgm:pt modelId="{429B14CE-1B0F-4ED1-BCD8-301B85A8F48E}" type="pres">
      <dgm:prSet presAssocID="{7C84F653-26A3-42F2-AB56-602A5D6A6871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022F2426-AE82-4D42-B2E4-AA71D3F768C0}" srcId="{6766D8E8-CB24-4D4D-9673-02B1F43AA32F}" destId="{0D8F8CBF-74F4-4082-8879-1F94A52D0A53}" srcOrd="5" destOrd="0" parTransId="{115D7952-B8B3-45E2-A3DE-8FCB85816BB4}" sibTransId="{E471318F-DE69-4EFC-AD10-CE69F6607A6D}"/>
    <dgm:cxn modelId="{B8C49A31-E026-4440-BBC1-44E5AF29FC6D}" type="presOf" srcId="{142A146F-147F-4993-84CB-9570420FA8B1}" destId="{D485EBDF-3A56-4F54-AA6A-0ADF0C11144F}" srcOrd="0" destOrd="0" presId="urn:microsoft.com/office/officeart/2005/8/layout/vList2"/>
    <dgm:cxn modelId="{8643DE5D-C0AE-4D72-9964-D2E0944D5E98}" type="presOf" srcId="{FAF33032-0636-43BF-85BF-165D699F890D}" destId="{039DF783-B9B9-481F-B34B-ABE37F23722E}" srcOrd="0" destOrd="0" presId="urn:microsoft.com/office/officeart/2005/8/layout/vList2"/>
    <dgm:cxn modelId="{10882562-5D69-4DFE-97B8-75F795A240F0}" type="presOf" srcId="{A20BABFF-D24B-4B46-A522-B10A21164544}" destId="{A767554C-0287-4484-A67E-72DF72CE7647}" srcOrd="0" destOrd="0" presId="urn:microsoft.com/office/officeart/2005/8/layout/vList2"/>
    <dgm:cxn modelId="{FD21F163-D151-41B5-A63F-C5A26F7011D3}" type="presOf" srcId="{7C84F653-26A3-42F2-AB56-602A5D6A6871}" destId="{429B14CE-1B0F-4ED1-BCD8-301B85A8F48E}" srcOrd="0" destOrd="0" presId="urn:microsoft.com/office/officeart/2005/8/layout/vList2"/>
    <dgm:cxn modelId="{55C5FB50-ACDD-44C8-A4C4-ABD51802D889}" srcId="{6766D8E8-CB24-4D4D-9673-02B1F43AA32F}" destId="{FAF33032-0636-43BF-85BF-165D699F890D}" srcOrd="3" destOrd="0" parTransId="{822E8CC1-E269-4AF9-8FA0-E160D5BE0614}" sibTransId="{66D5DEC0-C09E-438E-AAD1-1E57412FB20B}"/>
    <dgm:cxn modelId="{E2A33174-F8D9-418D-A8C8-09A32E5CF45C}" type="presOf" srcId="{08FF0947-A4A9-4D90-8215-DB714F3F5614}" destId="{9227B24A-5BC2-41B9-ABFA-27429066DBA2}" srcOrd="0" destOrd="0" presId="urn:microsoft.com/office/officeart/2005/8/layout/vList2"/>
    <dgm:cxn modelId="{F757AE7A-D0DB-4D57-B11B-D38C129DF2DB}" srcId="{6766D8E8-CB24-4D4D-9673-02B1F43AA32F}" destId="{08FF0947-A4A9-4D90-8215-DB714F3F5614}" srcOrd="1" destOrd="0" parTransId="{78B831D8-082B-4568-AE06-64BDDEF57658}" sibTransId="{C9F8A884-A81D-4F0F-863F-1AB9B075A924}"/>
    <dgm:cxn modelId="{782B4F93-CD63-42DA-B6FC-BF83FDA0A880}" srcId="{6766D8E8-CB24-4D4D-9673-02B1F43AA32F}" destId="{142A146F-147F-4993-84CB-9570420FA8B1}" srcOrd="0" destOrd="0" parTransId="{48AAEBD7-46CB-4E18-8205-84CBCDC8659D}" sibTransId="{22E5D975-5E69-4B1D-B050-E26F37E93976}"/>
    <dgm:cxn modelId="{2D6DC993-4B9D-4478-BCD3-3724CDA55F45}" type="presOf" srcId="{161EB2FC-7195-4480-A99D-3C9A35509E7F}" destId="{33AEA16B-08B5-4D9D-A81C-C657F9F07B22}" srcOrd="0" destOrd="0" presId="urn:microsoft.com/office/officeart/2005/8/layout/vList2"/>
    <dgm:cxn modelId="{FAEA4299-BCDD-4A73-8A35-F08CF210873B}" srcId="{6766D8E8-CB24-4D4D-9673-02B1F43AA32F}" destId="{A20BABFF-D24B-4B46-A522-B10A21164544}" srcOrd="7" destOrd="0" parTransId="{19EE58A4-1828-464C-9BE5-3BA9B98E264C}" sibTransId="{A6B8C2CC-B40F-4A35-B59E-AE41A93B6EA3}"/>
    <dgm:cxn modelId="{62C2389A-DF0F-4947-B705-37D09A410F38}" type="presOf" srcId="{66A9158A-9918-4228-99FC-E2E92A809CAC}" destId="{42359399-A06C-479C-961A-FDD662ED158A}" srcOrd="0" destOrd="0" presId="urn:microsoft.com/office/officeart/2005/8/layout/vList2"/>
    <dgm:cxn modelId="{E561FCB0-6483-4739-9E24-AC18C95DB447}" srcId="{6766D8E8-CB24-4D4D-9673-02B1F43AA32F}" destId="{A2B97DC6-AD67-4E5C-868B-2F6C85135331}" srcOrd="2" destOrd="0" parTransId="{6D06BC3E-6CDD-4A51-88D8-9AA6651B8F01}" sibTransId="{59BB5BD0-5F3A-4E3B-A7E6-35C050804569}"/>
    <dgm:cxn modelId="{129C16B2-078D-4B6A-8B8E-5E1FC709F669}" srcId="{6766D8E8-CB24-4D4D-9673-02B1F43AA32F}" destId="{66A9158A-9918-4228-99FC-E2E92A809CAC}" srcOrd="6" destOrd="0" parTransId="{1D77242C-268D-4E8F-9CC3-4FC332F8D68B}" sibTransId="{B2944852-FD89-4CC1-BE65-4C3614995653}"/>
    <dgm:cxn modelId="{B7D612C3-6FB3-4748-84B7-7A66E988D066}" type="presOf" srcId="{6766D8E8-CB24-4D4D-9673-02B1F43AA32F}" destId="{EFF87D50-5258-43FE-A0B9-1F2CA9BBE27E}" srcOrd="0" destOrd="0" presId="urn:microsoft.com/office/officeart/2005/8/layout/vList2"/>
    <dgm:cxn modelId="{72AC7BC5-2E10-479A-88BE-DD22CE0E73AE}" srcId="{6766D8E8-CB24-4D4D-9673-02B1F43AA32F}" destId="{7C84F653-26A3-42F2-AB56-602A5D6A6871}" srcOrd="8" destOrd="0" parTransId="{05F68F65-E71C-4748-8533-4CA8EEF1BDC6}" sibTransId="{068166F9-497E-497D-8F60-1BEE7D5E1331}"/>
    <dgm:cxn modelId="{8102EED6-28A3-453E-BECD-CC34FFD81518}" type="presOf" srcId="{A2B97DC6-AD67-4E5C-868B-2F6C85135331}" destId="{0DA1667E-B6F8-46C9-A961-CC97F6C166BA}" srcOrd="0" destOrd="0" presId="urn:microsoft.com/office/officeart/2005/8/layout/vList2"/>
    <dgm:cxn modelId="{A86489E1-F778-42FE-AF23-260F525282E6}" srcId="{6766D8E8-CB24-4D4D-9673-02B1F43AA32F}" destId="{161EB2FC-7195-4480-A99D-3C9A35509E7F}" srcOrd="4" destOrd="0" parTransId="{9650134D-370F-41E8-80DF-2173955EB805}" sibTransId="{7582CD17-1844-4BC8-9A9D-DD6C27F5C640}"/>
    <dgm:cxn modelId="{4286CDF2-515F-4CEE-98C4-A5DA5D7EA603}" type="presOf" srcId="{0D8F8CBF-74F4-4082-8879-1F94A52D0A53}" destId="{1A91402C-10ED-4F2D-AA0C-2A4B28D254F1}" srcOrd="0" destOrd="0" presId="urn:microsoft.com/office/officeart/2005/8/layout/vList2"/>
    <dgm:cxn modelId="{E49E9986-414F-4DFB-85C8-BE4DC60236E8}" type="presParOf" srcId="{EFF87D50-5258-43FE-A0B9-1F2CA9BBE27E}" destId="{D485EBDF-3A56-4F54-AA6A-0ADF0C11144F}" srcOrd="0" destOrd="0" presId="urn:microsoft.com/office/officeart/2005/8/layout/vList2"/>
    <dgm:cxn modelId="{7E9C6C94-4428-4EDB-98F9-23BCC77797A7}" type="presParOf" srcId="{EFF87D50-5258-43FE-A0B9-1F2CA9BBE27E}" destId="{3D418C36-884D-42B8-9170-9E96638E108E}" srcOrd="1" destOrd="0" presId="urn:microsoft.com/office/officeart/2005/8/layout/vList2"/>
    <dgm:cxn modelId="{89B38ADA-C288-4A5E-91EB-64D97448B27F}" type="presParOf" srcId="{EFF87D50-5258-43FE-A0B9-1F2CA9BBE27E}" destId="{9227B24A-5BC2-41B9-ABFA-27429066DBA2}" srcOrd="2" destOrd="0" presId="urn:microsoft.com/office/officeart/2005/8/layout/vList2"/>
    <dgm:cxn modelId="{CF2CFD1E-F4CE-4A88-A76A-DD3264540B8E}" type="presParOf" srcId="{EFF87D50-5258-43FE-A0B9-1F2CA9BBE27E}" destId="{3E36CDA8-F0A8-475C-ADF9-9765826159BA}" srcOrd="3" destOrd="0" presId="urn:microsoft.com/office/officeart/2005/8/layout/vList2"/>
    <dgm:cxn modelId="{36A71119-2C8D-473D-9F27-E5462BF897E4}" type="presParOf" srcId="{EFF87D50-5258-43FE-A0B9-1F2CA9BBE27E}" destId="{0DA1667E-B6F8-46C9-A961-CC97F6C166BA}" srcOrd="4" destOrd="0" presId="urn:microsoft.com/office/officeart/2005/8/layout/vList2"/>
    <dgm:cxn modelId="{65934787-4D8D-4E7D-9EDE-6DB7629A8E88}" type="presParOf" srcId="{EFF87D50-5258-43FE-A0B9-1F2CA9BBE27E}" destId="{F78297B5-BC0A-4B4D-9071-E3AADA0C3ED7}" srcOrd="5" destOrd="0" presId="urn:microsoft.com/office/officeart/2005/8/layout/vList2"/>
    <dgm:cxn modelId="{354AABE4-DE3C-4285-80E1-1634464AA15B}" type="presParOf" srcId="{EFF87D50-5258-43FE-A0B9-1F2CA9BBE27E}" destId="{039DF783-B9B9-481F-B34B-ABE37F23722E}" srcOrd="6" destOrd="0" presId="urn:microsoft.com/office/officeart/2005/8/layout/vList2"/>
    <dgm:cxn modelId="{E5E8A006-08EC-45EF-9B8D-E6B52244A6E2}" type="presParOf" srcId="{EFF87D50-5258-43FE-A0B9-1F2CA9BBE27E}" destId="{AD6A1076-DD90-46BE-B7B5-4767E81AC8F1}" srcOrd="7" destOrd="0" presId="urn:microsoft.com/office/officeart/2005/8/layout/vList2"/>
    <dgm:cxn modelId="{9F5DBD5C-C541-43A4-A459-8AF1AC3FDDC9}" type="presParOf" srcId="{EFF87D50-5258-43FE-A0B9-1F2CA9BBE27E}" destId="{33AEA16B-08B5-4D9D-A81C-C657F9F07B22}" srcOrd="8" destOrd="0" presId="urn:microsoft.com/office/officeart/2005/8/layout/vList2"/>
    <dgm:cxn modelId="{06850E25-3EE2-47DD-BEFF-8D66E102F6BA}" type="presParOf" srcId="{EFF87D50-5258-43FE-A0B9-1F2CA9BBE27E}" destId="{0F0CD350-F77F-4766-8E3F-E7E76D95915D}" srcOrd="9" destOrd="0" presId="urn:microsoft.com/office/officeart/2005/8/layout/vList2"/>
    <dgm:cxn modelId="{0EFEA2BA-2B2B-4AB7-B7D4-C89EFBC60870}" type="presParOf" srcId="{EFF87D50-5258-43FE-A0B9-1F2CA9BBE27E}" destId="{1A91402C-10ED-4F2D-AA0C-2A4B28D254F1}" srcOrd="10" destOrd="0" presId="urn:microsoft.com/office/officeart/2005/8/layout/vList2"/>
    <dgm:cxn modelId="{9D3604F8-7CF2-4D60-8E35-816F72A8C992}" type="presParOf" srcId="{EFF87D50-5258-43FE-A0B9-1F2CA9BBE27E}" destId="{AC114C68-2257-44FB-A451-0ADB1975C92C}" srcOrd="11" destOrd="0" presId="urn:microsoft.com/office/officeart/2005/8/layout/vList2"/>
    <dgm:cxn modelId="{A18ACC86-5FBA-4188-A1A4-3D03890F4449}" type="presParOf" srcId="{EFF87D50-5258-43FE-A0B9-1F2CA9BBE27E}" destId="{42359399-A06C-479C-961A-FDD662ED158A}" srcOrd="12" destOrd="0" presId="urn:microsoft.com/office/officeart/2005/8/layout/vList2"/>
    <dgm:cxn modelId="{7982C80D-C118-4A9A-99A6-93F81107BD3B}" type="presParOf" srcId="{EFF87D50-5258-43FE-A0B9-1F2CA9BBE27E}" destId="{BC2E5339-8C94-4064-B911-C4AE857EB97B}" srcOrd="13" destOrd="0" presId="urn:microsoft.com/office/officeart/2005/8/layout/vList2"/>
    <dgm:cxn modelId="{068C4D1C-5B57-47F8-8369-23B558DC6BA1}" type="presParOf" srcId="{EFF87D50-5258-43FE-A0B9-1F2CA9BBE27E}" destId="{A767554C-0287-4484-A67E-72DF72CE7647}" srcOrd="14" destOrd="0" presId="urn:microsoft.com/office/officeart/2005/8/layout/vList2"/>
    <dgm:cxn modelId="{989A7DDD-138C-4330-BD94-37EF71124362}" type="presParOf" srcId="{EFF87D50-5258-43FE-A0B9-1F2CA9BBE27E}" destId="{5608B50F-BFEA-4B8C-8B83-01418CBE8585}" srcOrd="15" destOrd="0" presId="urn:microsoft.com/office/officeart/2005/8/layout/vList2"/>
    <dgm:cxn modelId="{8CFC5588-0271-4945-952A-56C64B94C8DA}" type="presParOf" srcId="{EFF87D50-5258-43FE-A0B9-1F2CA9BBE27E}" destId="{429B14CE-1B0F-4ED1-BCD8-301B85A8F48E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0EC4C3-ED96-4EF9-8E51-AEF6B2E641E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7E14161-D22E-44EB-8EE5-2F9E0B93B6E3}">
      <dgm:prSet/>
      <dgm:spPr/>
      <dgm:t>
        <a:bodyPr/>
        <a:lstStyle/>
        <a:p>
          <a:r>
            <a:rPr lang="de-DE"/>
            <a:t>Aktuelle Situationen</a:t>
          </a:r>
          <a:endParaRPr lang="en-US"/>
        </a:p>
      </dgm:t>
    </dgm:pt>
    <dgm:pt modelId="{C775DFE3-945C-410F-8DE6-256E6D7BED0E}" type="parTrans" cxnId="{27C7C0B5-6279-4BCB-AB0D-6EF0BB4655D2}">
      <dgm:prSet/>
      <dgm:spPr/>
      <dgm:t>
        <a:bodyPr/>
        <a:lstStyle/>
        <a:p>
          <a:endParaRPr lang="en-US"/>
        </a:p>
      </dgm:t>
    </dgm:pt>
    <dgm:pt modelId="{B9B7BEA4-4C75-40DD-AE62-EE168DF7157F}" type="sibTrans" cxnId="{27C7C0B5-6279-4BCB-AB0D-6EF0BB4655D2}">
      <dgm:prSet/>
      <dgm:spPr/>
      <dgm:t>
        <a:bodyPr/>
        <a:lstStyle/>
        <a:p>
          <a:endParaRPr lang="en-US"/>
        </a:p>
      </dgm:t>
    </dgm:pt>
    <dgm:pt modelId="{9B67CA55-1D90-4BB7-887E-7FF7E81F52BA}">
      <dgm:prSet/>
      <dgm:spPr/>
      <dgm:t>
        <a:bodyPr/>
        <a:lstStyle/>
        <a:p>
          <a:r>
            <a:rPr lang="de-DE"/>
            <a:t>Beruf</a:t>
          </a:r>
          <a:endParaRPr lang="en-US"/>
        </a:p>
      </dgm:t>
    </dgm:pt>
    <dgm:pt modelId="{90174D2C-DFF1-4E5E-B7E7-A96322A79B89}" type="parTrans" cxnId="{39749680-E8FF-4739-905B-3D90F51B4254}">
      <dgm:prSet/>
      <dgm:spPr/>
      <dgm:t>
        <a:bodyPr/>
        <a:lstStyle/>
        <a:p>
          <a:endParaRPr lang="en-US"/>
        </a:p>
      </dgm:t>
    </dgm:pt>
    <dgm:pt modelId="{03E62733-CDEF-427F-966C-0CCE3D496666}" type="sibTrans" cxnId="{39749680-E8FF-4739-905B-3D90F51B4254}">
      <dgm:prSet/>
      <dgm:spPr/>
      <dgm:t>
        <a:bodyPr/>
        <a:lstStyle/>
        <a:p>
          <a:endParaRPr lang="en-US"/>
        </a:p>
      </dgm:t>
    </dgm:pt>
    <dgm:pt modelId="{B62D3C03-0A34-4DF9-8BDB-73AE43A2EAF9}">
      <dgm:prSet/>
      <dgm:spPr/>
      <dgm:t>
        <a:bodyPr/>
        <a:lstStyle/>
        <a:p>
          <a:r>
            <a:rPr lang="de-DE"/>
            <a:t>Bücher, Kunst und Kultur</a:t>
          </a:r>
          <a:endParaRPr lang="en-US"/>
        </a:p>
      </dgm:t>
    </dgm:pt>
    <dgm:pt modelId="{6073E43F-55CF-49CC-9075-07B80C5F48F0}" type="parTrans" cxnId="{977C5139-1154-4BEE-9279-29E2A03EF990}">
      <dgm:prSet/>
      <dgm:spPr/>
      <dgm:t>
        <a:bodyPr/>
        <a:lstStyle/>
        <a:p>
          <a:endParaRPr lang="en-US"/>
        </a:p>
      </dgm:t>
    </dgm:pt>
    <dgm:pt modelId="{59680FFA-D7E9-4EFD-B083-ADBDC955A130}" type="sibTrans" cxnId="{977C5139-1154-4BEE-9279-29E2A03EF990}">
      <dgm:prSet/>
      <dgm:spPr/>
      <dgm:t>
        <a:bodyPr/>
        <a:lstStyle/>
        <a:p>
          <a:endParaRPr lang="en-US"/>
        </a:p>
      </dgm:t>
    </dgm:pt>
    <dgm:pt modelId="{0A0CF2B9-ECB4-4C75-B638-0F58624FDD3D}">
      <dgm:prSet/>
      <dgm:spPr/>
      <dgm:t>
        <a:bodyPr/>
        <a:lstStyle/>
        <a:p>
          <a:r>
            <a:rPr lang="de-DE"/>
            <a:t>Essen</a:t>
          </a:r>
          <a:endParaRPr lang="en-US"/>
        </a:p>
      </dgm:t>
    </dgm:pt>
    <dgm:pt modelId="{1FC17D6C-A316-4CDB-848D-B09B4B873F84}" type="parTrans" cxnId="{254054A9-0C2B-4AE0-B3BC-95EE40E6F81B}">
      <dgm:prSet/>
      <dgm:spPr/>
      <dgm:t>
        <a:bodyPr/>
        <a:lstStyle/>
        <a:p>
          <a:endParaRPr lang="en-US"/>
        </a:p>
      </dgm:t>
    </dgm:pt>
    <dgm:pt modelId="{A08B635C-AA23-4452-8C58-B6279A438F45}" type="sibTrans" cxnId="{254054A9-0C2B-4AE0-B3BC-95EE40E6F81B}">
      <dgm:prSet/>
      <dgm:spPr/>
      <dgm:t>
        <a:bodyPr/>
        <a:lstStyle/>
        <a:p>
          <a:endParaRPr lang="en-US"/>
        </a:p>
      </dgm:t>
    </dgm:pt>
    <dgm:pt modelId="{532970AB-FAC4-438E-BE5B-D86AA14B7B7E}">
      <dgm:prSet/>
      <dgm:spPr/>
      <dgm:t>
        <a:bodyPr/>
        <a:lstStyle/>
        <a:p>
          <a:r>
            <a:rPr lang="de-DE"/>
            <a:t>Hobbys und Interessen</a:t>
          </a:r>
          <a:endParaRPr lang="en-US"/>
        </a:p>
      </dgm:t>
    </dgm:pt>
    <dgm:pt modelId="{77C0CAF7-00C3-405D-9A5E-D7C90DAFBD81}" type="parTrans" cxnId="{2DF2E0CD-7694-4EA5-B6AF-40917BA6575D}">
      <dgm:prSet/>
      <dgm:spPr/>
      <dgm:t>
        <a:bodyPr/>
        <a:lstStyle/>
        <a:p>
          <a:endParaRPr lang="en-US"/>
        </a:p>
      </dgm:t>
    </dgm:pt>
    <dgm:pt modelId="{3914A0F6-6E61-4C21-A637-FD7055214927}" type="sibTrans" cxnId="{2DF2E0CD-7694-4EA5-B6AF-40917BA6575D}">
      <dgm:prSet/>
      <dgm:spPr/>
      <dgm:t>
        <a:bodyPr/>
        <a:lstStyle/>
        <a:p>
          <a:endParaRPr lang="en-US"/>
        </a:p>
      </dgm:t>
    </dgm:pt>
    <dgm:pt modelId="{061F5FD7-912B-4E3D-9887-9D0AA627FD34}">
      <dgm:prSet/>
      <dgm:spPr/>
      <dgm:t>
        <a:bodyPr/>
        <a:lstStyle/>
        <a:p>
          <a:r>
            <a:rPr lang="de-DE"/>
            <a:t>Sport</a:t>
          </a:r>
          <a:endParaRPr lang="en-US"/>
        </a:p>
      </dgm:t>
    </dgm:pt>
    <dgm:pt modelId="{75E8DDE8-1390-42D8-BA2A-EC4836EFC540}" type="parTrans" cxnId="{05337016-759A-4204-B1AF-E856608580C5}">
      <dgm:prSet/>
      <dgm:spPr/>
      <dgm:t>
        <a:bodyPr/>
        <a:lstStyle/>
        <a:p>
          <a:endParaRPr lang="en-US"/>
        </a:p>
      </dgm:t>
    </dgm:pt>
    <dgm:pt modelId="{6738D3DA-8D78-4E3C-8304-80F2823A79AA}" type="sibTrans" cxnId="{05337016-759A-4204-B1AF-E856608580C5}">
      <dgm:prSet/>
      <dgm:spPr/>
      <dgm:t>
        <a:bodyPr/>
        <a:lstStyle/>
        <a:p>
          <a:endParaRPr lang="en-US"/>
        </a:p>
      </dgm:t>
    </dgm:pt>
    <dgm:pt modelId="{693CBC6D-7507-49B9-BF70-7BA34F8443C7}">
      <dgm:prSet/>
      <dgm:spPr/>
      <dgm:t>
        <a:bodyPr/>
        <a:lstStyle/>
        <a:p>
          <a:r>
            <a:rPr lang="de-DE"/>
            <a:t>Wetter</a:t>
          </a:r>
          <a:endParaRPr lang="en-US"/>
        </a:p>
      </dgm:t>
    </dgm:pt>
    <dgm:pt modelId="{F7930F3A-6162-497B-8C64-C8F32C901A11}" type="parTrans" cxnId="{9CDB72C5-5857-4D61-82D2-8B0D25C294EF}">
      <dgm:prSet/>
      <dgm:spPr/>
      <dgm:t>
        <a:bodyPr/>
        <a:lstStyle/>
        <a:p>
          <a:endParaRPr lang="en-US"/>
        </a:p>
      </dgm:t>
    </dgm:pt>
    <dgm:pt modelId="{EA5686F5-B75A-4685-8E57-04EE282ECCC7}" type="sibTrans" cxnId="{9CDB72C5-5857-4D61-82D2-8B0D25C294EF}">
      <dgm:prSet/>
      <dgm:spPr/>
      <dgm:t>
        <a:bodyPr/>
        <a:lstStyle/>
        <a:p>
          <a:endParaRPr lang="en-US"/>
        </a:p>
      </dgm:t>
    </dgm:pt>
    <dgm:pt modelId="{2C0DDB26-9B68-4E56-9454-205E9251F2CC}" type="pres">
      <dgm:prSet presAssocID="{CA0EC4C3-ED96-4EF9-8E51-AEF6B2E641E4}" presName="linear" presStyleCnt="0">
        <dgm:presLayoutVars>
          <dgm:animLvl val="lvl"/>
          <dgm:resizeHandles val="exact"/>
        </dgm:presLayoutVars>
      </dgm:prSet>
      <dgm:spPr/>
    </dgm:pt>
    <dgm:pt modelId="{6ECCF73F-F15E-4832-90BD-906E49B03696}" type="pres">
      <dgm:prSet presAssocID="{97E14161-D22E-44EB-8EE5-2F9E0B93B6E3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03B37284-CE64-4425-9C10-5755EB2A54EB}" type="pres">
      <dgm:prSet presAssocID="{B9B7BEA4-4C75-40DD-AE62-EE168DF7157F}" presName="spacer" presStyleCnt="0"/>
      <dgm:spPr/>
    </dgm:pt>
    <dgm:pt modelId="{57887B22-CC3F-40C2-8580-3F12AB83DCBB}" type="pres">
      <dgm:prSet presAssocID="{9B67CA55-1D90-4BB7-887E-7FF7E81F52BA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8656A06-25F0-43CB-8588-25AB7641C8E1}" type="pres">
      <dgm:prSet presAssocID="{03E62733-CDEF-427F-966C-0CCE3D496666}" presName="spacer" presStyleCnt="0"/>
      <dgm:spPr/>
    </dgm:pt>
    <dgm:pt modelId="{8414578C-3FF1-4EB8-8E67-8647843B3D02}" type="pres">
      <dgm:prSet presAssocID="{B62D3C03-0A34-4DF9-8BDB-73AE43A2EAF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C97F65E1-75BA-446E-8312-B07D8EE0629C}" type="pres">
      <dgm:prSet presAssocID="{59680FFA-D7E9-4EFD-B083-ADBDC955A130}" presName="spacer" presStyleCnt="0"/>
      <dgm:spPr/>
    </dgm:pt>
    <dgm:pt modelId="{8B0177FF-55C7-4CA0-A709-A1C6BE5F5963}" type="pres">
      <dgm:prSet presAssocID="{0A0CF2B9-ECB4-4C75-B638-0F58624FDD3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76F6137C-3EB1-4262-80C1-1A106B988203}" type="pres">
      <dgm:prSet presAssocID="{A08B635C-AA23-4452-8C58-B6279A438F45}" presName="spacer" presStyleCnt="0"/>
      <dgm:spPr/>
    </dgm:pt>
    <dgm:pt modelId="{6F99CCAD-2C99-4189-B85B-8DB9B03DB121}" type="pres">
      <dgm:prSet presAssocID="{532970AB-FAC4-438E-BE5B-D86AA14B7B7E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3A2302A6-105C-44DF-B7ED-56A3FB2F9A8B}" type="pres">
      <dgm:prSet presAssocID="{3914A0F6-6E61-4C21-A637-FD7055214927}" presName="spacer" presStyleCnt="0"/>
      <dgm:spPr/>
    </dgm:pt>
    <dgm:pt modelId="{6E486D89-6428-42C5-B8B0-F6783D46075D}" type="pres">
      <dgm:prSet presAssocID="{061F5FD7-912B-4E3D-9887-9D0AA627FD34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1A32D34-972E-4FA7-885D-1F39837E58A8}" type="pres">
      <dgm:prSet presAssocID="{6738D3DA-8D78-4E3C-8304-80F2823A79AA}" presName="spacer" presStyleCnt="0"/>
      <dgm:spPr/>
    </dgm:pt>
    <dgm:pt modelId="{4793170B-1BF8-4A7A-9597-51907A316C8A}" type="pres">
      <dgm:prSet presAssocID="{693CBC6D-7507-49B9-BF70-7BA34F8443C7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05337016-759A-4204-B1AF-E856608580C5}" srcId="{CA0EC4C3-ED96-4EF9-8E51-AEF6B2E641E4}" destId="{061F5FD7-912B-4E3D-9887-9D0AA627FD34}" srcOrd="5" destOrd="0" parTransId="{75E8DDE8-1390-42D8-BA2A-EC4836EFC540}" sibTransId="{6738D3DA-8D78-4E3C-8304-80F2823A79AA}"/>
    <dgm:cxn modelId="{977C5139-1154-4BEE-9279-29E2A03EF990}" srcId="{CA0EC4C3-ED96-4EF9-8E51-AEF6B2E641E4}" destId="{B62D3C03-0A34-4DF9-8BDB-73AE43A2EAF9}" srcOrd="2" destOrd="0" parTransId="{6073E43F-55CF-49CC-9075-07B80C5F48F0}" sibTransId="{59680FFA-D7E9-4EFD-B083-ADBDC955A130}"/>
    <dgm:cxn modelId="{E6823B46-21BF-487A-999E-1A9A25E4A9CD}" type="presOf" srcId="{9B67CA55-1D90-4BB7-887E-7FF7E81F52BA}" destId="{57887B22-CC3F-40C2-8580-3F12AB83DCBB}" srcOrd="0" destOrd="0" presId="urn:microsoft.com/office/officeart/2005/8/layout/vList2"/>
    <dgm:cxn modelId="{D1DDA067-3EFF-46CF-A4CE-AD1E1F6D2C8F}" type="presOf" srcId="{97E14161-D22E-44EB-8EE5-2F9E0B93B6E3}" destId="{6ECCF73F-F15E-4832-90BD-906E49B03696}" srcOrd="0" destOrd="0" presId="urn:microsoft.com/office/officeart/2005/8/layout/vList2"/>
    <dgm:cxn modelId="{3EBA0054-CA76-41A0-88D8-CF092F362002}" type="presOf" srcId="{693CBC6D-7507-49B9-BF70-7BA34F8443C7}" destId="{4793170B-1BF8-4A7A-9597-51907A316C8A}" srcOrd="0" destOrd="0" presId="urn:microsoft.com/office/officeart/2005/8/layout/vList2"/>
    <dgm:cxn modelId="{39749680-E8FF-4739-905B-3D90F51B4254}" srcId="{CA0EC4C3-ED96-4EF9-8E51-AEF6B2E641E4}" destId="{9B67CA55-1D90-4BB7-887E-7FF7E81F52BA}" srcOrd="1" destOrd="0" parTransId="{90174D2C-DFF1-4E5E-B7E7-A96322A79B89}" sibTransId="{03E62733-CDEF-427F-966C-0CCE3D496666}"/>
    <dgm:cxn modelId="{254054A9-0C2B-4AE0-B3BC-95EE40E6F81B}" srcId="{CA0EC4C3-ED96-4EF9-8E51-AEF6B2E641E4}" destId="{0A0CF2B9-ECB4-4C75-B638-0F58624FDD3D}" srcOrd="3" destOrd="0" parTransId="{1FC17D6C-A316-4CDB-848D-B09B4B873F84}" sibTransId="{A08B635C-AA23-4452-8C58-B6279A438F45}"/>
    <dgm:cxn modelId="{27C7C0B5-6279-4BCB-AB0D-6EF0BB4655D2}" srcId="{CA0EC4C3-ED96-4EF9-8E51-AEF6B2E641E4}" destId="{97E14161-D22E-44EB-8EE5-2F9E0B93B6E3}" srcOrd="0" destOrd="0" parTransId="{C775DFE3-945C-410F-8DE6-256E6D7BED0E}" sibTransId="{B9B7BEA4-4C75-40DD-AE62-EE168DF7157F}"/>
    <dgm:cxn modelId="{EF0CB2B8-43C5-440E-8CE9-9A042953AC9C}" type="presOf" srcId="{B62D3C03-0A34-4DF9-8BDB-73AE43A2EAF9}" destId="{8414578C-3FF1-4EB8-8E67-8647843B3D02}" srcOrd="0" destOrd="0" presId="urn:microsoft.com/office/officeart/2005/8/layout/vList2"/>
    <dgm:cxn modelId="{9CDB72C5-5857-4D61-82D2-8B0D25C294EF}" srcId="{CA0EC4C3-ED96-4EF9-8E51-AEF6B2E641E4}" destId="{693CBC6D-7507-49B9-BF70-7BA34F8443C7}" srcOrd="6" destOrd="0" parTransId="{F7930F3A-6162-497B-8C64-C8F32C901A11}" sibTransId="{EA5686F5-B75A-4685-8E57-04EE282ECCC7}"/>
    <dgm:cxn modelId="{F2D5A6C6-8BCC-4D9F-BA75-2BC20F86A99E}" type="presOf" srcId="{0A0CF2B9-ECB4-4C75-B638-0F58624FDD3D}" destId="{8B0177FF-55C7-4CA0-A709-A1C6BE5F5963}" srcOrd="0" destOrd="0" presId="urn:microsoft.com/office/officeart/2005/8/layout/vList2"/>
    <dgm:cxn modelId="{2DF2E0CD-7694-4EA5-B6AF-40917BA6575D}" srcId="{CA0EC4C3-ED96-4EF9-8E51-AEF6B2E641E4}" destId="{532970AB-FAC4-438E-BE5B-D86AA14B7B7E}" srcOrd="4" destOrd="0" parTransId="{77C0CAF7-00C3-405D-9A5E-D7C90DAFBD81}" sibTransId="{3914A0F6-6E61-4C21-A637-FD7055214927}"/>
    <dgm:cxn modelId="{D3D7F6D3-FF17-4DF1-811A-8DAED2A75514}" type="presOf" srcId="{532970AB-FAC4-438E-BE5B-D86AA14B7B7E}" destId="{6F99CCAD-2C99-4189-B85B-8DB9B03DB121}" srcOrd="0" destOrd="0" presId="urn:microsoft.com/office/officeart/2005/8/layout/vList2"/>
    <dgm:cxn modelId="{54F6FADE-8EEA-4536-83E3-CC1B6C780E4F}" type="presOf" srcId="{061F5FD7-912B-4E3D-9887-9D0AA627FD34}" destId="{6E486D89-6428-42C5-B8B0-F6783D46075D}" srcOrd="0" destOrd="0" presId="urn:microsoft.com/office/officeart/2005/8/layout/vList2"/>
    <dgm:cxn modelId="{E04B98EA-ECF3-49F1-87B6-26E32A40A084}" type="presOf" srcId="{CA0EC4C3-ED96-4EF9-8E51-AEF6B2E641E4}" destId="{2C0DDB26-9B68-4E56-9454-205E9251F2CC}" srcOrd="0" destOrd="0" presId="urn:microsoft.com/office/officeart/2005/8/layout/vList2"/>
    <dgm:cxn modelId="{8CFB57C5-658E-464A-9E60-F8E41891C55C}" type="presParOf" srcId="{2C0DDB26-9B68-4E56-9454-205E9251F2CC}" destId="{6ECCF73F-F15E-4832-90BD-906E49B03696}" srcOrd="0" destOrd="0" presId="urn:microsoft.com/office/officeart/2005/8/layout/vList2"/>
    <dgm:cxn modelId="{CBEC91C6-7FD1-4C17-B665-BDAE8AF41F8D}" type="presParOf" srcId="{2C0DDB26-9B68-4E56-9454-205E9251F2CC}" destId="{03B37284-CE64-4425-9C10-5755EB2A54EB}" srcOrd="1" destOrd="0" presId="urn:microsoft.com/office/officeart/2005/8/layout/vList2"/>
    <dgm:cxn modelId="{E72DBF77-27AC-4AB5-AF6B-21186F3051DF}" type="presParOf" srcId="{2C0DDB26-9B68-4E56-9454-205E9251F2CC}" destId="{57887B22-CC3F-40C2-8580-3F12AB83DCBB}" srcOrd="2" destOrd="0" presId="urn:microsoft.com/office/officeart/2005/8/layout/vList2"/>
    <dgm:cxn modelId="{390B9AFB-FE76-4A70-8B19-97F43731D6C6}" type="presParOf" srcId="{2C0DDB26-9B68-4E56-9454-205E9251F2CC}" destId="{E8656A06-25F0-43CB-8588-25AB7641C8E1}" srcOrd="3" destOrd="0" presId="urn:microsoft.com/office/officeart/2005/8/layout/vList2"/>
    <dgm:cxn modelId="{2D5D56B3-6825-44B2-ABC1-F147669ABB70}" type="presParOf" srcId="{2C0DDB26-9B68-4E56-9454-205E9251F2CC}" destId="{8414578C-3FF1-4EB8-8E67-8647843B3D02}" srcOrd="4" destOrd="0" presId="urn:microsoft.com/office/officeart/2005/8/layout/vList2"/>
    <dgm:cxn modelId="{DFE0AE67-56FD-4433-BCB4-C5E8CEF72888}" type="presParOf" srcId="{2C0DDB26-9B68-4E56-9454-205E9251F2CC}" destId="{C97F65E1-75BA-446E-8312-B07D8EE0629C}" srcOrd="5" destOrd="0" presId="urn:microsoft.com/office/officeart/2005/8/layout/vList2"/>
    <dgm:cxn modelId="{55B12407-8980-45B7-98D6-E2F3AF29D6C0}" type="presParOf" srcId="{2C0DDB26-9B68-4E56-9454-205E9251F2CC}" destId="{8B0177FF-55C7-4CA0-A709-A1C6BE5F5963}" srcOrd="6" destOrd="0" presId="urn:microsoft.com/office/officeart/2005/8/layout/vList2"/>
    <dgm:cxn modelId="{384C55A7-A7EB-4F38-9E0B-42E8E0F18D17}" type="presParOf" srcId="{2C0DDB26-9B68-4E56-9454-205E9251F2CC}" destId="{76F6137C-3EB1-4262-80C1-1A106B988203}" srcOrd="7" destOrd="0" presId="urn:microsoft.com/office/officeart/2005/8/layout/vList2"/>
    <dgm:cxn modelId="{955B3CAB-EBFE-4931-85F3-A2CA5EDDDDF1}" type="presParOf" srcId="{2C0DDB26-9B68-4E56-9454-205E9251F2CC}" destId="{6F99CCAD-2C99-4189-B85B-8DB9B03DB121}" srcOrd="8" destOrd="0" presId="urn:microsoft.com/office/officeart/2005/8/layout/vList2"/>
    <dgm:cxn modelId="{7B203869-DA91-4932-B1AC-B8DF80C1B731}" type="presParOf" srcId="{2C0DDB26-9B68-4E56-9454-205E9251F2CC}" destId="{3A2302A6-105C-44DF-B7ED-56A3FB2F9A8B}" srcOrd="9" destOrd="0" presId="urn:microsoft.com/office/officeart/2005/8/layout/vList2"/>
    <dgm:cxn modelId="{07ECFAD8-1E5C-4617-ABF8-FBB08FDC63A1}" type="presParOf" srcId="{2C0DDB26-9B68-4E56-9454-205E9251F2CC}" destId="{6E486D89-6428-42C5-B8B0-F6783D46075D}" srcOrd="10" destOrd="0" presId="urn:microsoft.com/office/officeart/2005/8/layout/vList2"/>
    <dgm:cxn modelId="{9BD77C36-7894-43DD-BFE6-615B36FECB84}" type="presParOf" srcId="{2C0DDB26-9B68-4E56-9454-205E9251F2CC}" destId="{81A32D34-972E-4FA7-885D-1F39837E58A8}" srcOrd="11" destOrd="0" presId="urn:microsoft.com/office/officeart/2005/8/layout/vList2"/>
    <dgm:cxn modelId="{929436C1-1F21-4168-B85A-FD882ADE73F5}" type="presParOf" srcId="{2C0DDB26-9B68-4E56-9454-205E9251F2CC}" destId="{4793170B-1BF8-4A7A-9597-51907A316C8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F59ED1-9067-4D04-87B0-B435ECE836D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C1226AE-2F76-4DB9-B0DB-5E9D00004EB1}">
      <dgm:prSet/>
      <dgm:spPr/>
      <dgm:t>
        <a:bodyPr/>
        <a:lstStyle/>
        <a:p>
          <a:r>
            <a:rPr lang="de-DE"/>
            <a:t>Ein gutes Thema beim Smalltalken sind Beruf- oder Branchengespräche</a:t>
          </a:r>
          <a:endParaRPr lang="en-US"/>
        </a:p>
      </dgm:t>
    </dgm:pt>
    <dgm:pt modelId="{259C6ACC-513B-40A3-929C-26B1C144FB20}" type="parTrans" cxnId="{9DC1CFE3-E5A9-4F98-9AB8-F215AE5E24C4}">
      <dgm:prSet/>
      <dgm:spPr/>
      <dgm:t>
        <a:bodyPr/>
        <a:lstStyle/>
        <a:p>
          <a:endParaRPr lang="en-US"/>
        </a:p>
      </dgm:t>
    </dgm:pt>
    <dgm:pt modelId="{BC5E010E-3470-4878-8910-87FA76302787}" type="sibTrans" cxnId="{9DC1CFE3-E5A9-4F98-9AB8-F215AE5E24C4}">
      <dgm:prSet/>
      <dgm:spPr/>
      <dgm:t>
        <a:bodyPr/>
        <a:lstStyle/>
        <a:p>
          <a:endParaRPr lang="en-US"/>
        </a:p>
      </dgm:t>
    </dgm:pt>
    <dgm:pt modelId="{B0A88C17-D99E-4E84-940D-F2E4A5BD8217}">
      <dgm:prSet/>
      <dgm:spPr/>
      <dgm:t>
        <a:bodyPr/>
        <a:lstStyle/>
        <a:p>
          <a:r>
            <a:rPr lang="de-DE"/>
            <a:t>Man kann über neueste Projekte sprechen</a:t>
          </a:r>
          <a:endParaRPr lang="en-US"/>
        </a:p>
      </dgm:t>
    </dgm:pt>
    <dgm:pt modelId="{A92FE1A8-0A1A-4728-8D9A-A8A836E02795}" type="parTrans" cxnId="{024F4DE9-8962-4E5D-82CB-E169E02CBF8B}">
      <dgm:prSet/>
      <dgm:spPr/>
      <dgm:t>
        <a:bodyPr/>
        <a:lstStyle/>
        <a:p>
          <a:endParaRPr lang="en-US"/>
        </a:p>
      </dgm:t>
    </dgm:pt>
    <dgm:pt modelId="{DBC5255A-933B-41E4-9C97-F854E935096A}" type="sibTrans" cxnId="{024F4DE9-8962-4E5D-82CB-E169E02CBF8B}">
      <dgm:prSet/>
      <dgm:spPr/>
      <dgm:t>
        <a:bodyPr/>
        <a:lstStyle/>
        <a:p>
          <a:endParaRPr lang="en-US"/>
        </a:p>
      </dgm:t>
    </dgm:pt>
    <dgm:pt modelId="{F1A6262D-A3D4-474F-B020-B3E3AEA2DB4F}">
      <dgm:prSet/>
      <dgm:spPr/>
      <dgm:t>
        <a:bodyPr/>
        <a:lstStyle/>
        <a:p>
          <a:r>
            <a:rPr lang="de-DE"/>
            <a:t>Über berufliche Ziele</a:t>
          </a:r>
          <a:endParaRPr lang="en-US"/>
        </a:p>
      </dgm:t>
    </dgm:pt>
    <dgm:pt modelId="{94A3F84C-63AD-4FD8-9ECB-A0795657CA6F}" type="parTrans" cxnId="{EDE46351-3D5E-462E-A74E-AEFCDCB6A11B}">
      <dgm:prSet/>
      <dgm:spPr/>
      <dgm:t>
        <a:bodyPr/>
        <a:lstStyle/>
        <a:p>
          <a:endParaRPr lang="en-US"/>
        </a:p>
      </dgm:t>
    </dgm:pt>
    <dgm:pt modelId="{0E165C3A-C103-4356-B4C8-7DA0D245FBE6}" type="sibTrans" cxnId="{EDE46351-3D5E-462E-A74E-AEFCDCB6A11B}">
      <dgm:prSet/>
      <dgm:spPr/>
      <dgm:t>
        <a:bodyPr/>
        <a:lstStyle/>
        <a:p>
          <a:endParaRPr lang="en-US"/>
        </a:p>
      </dgm:t>
    </dgm:pt>
    <dgm:pt modelId="{E72ABB8C-B1C8-49D0-8276-68C9292CAE9F}">
      <dgm:prSet/>
      <dgm:spPr/>
      <dgm:t>
        <a:bodyPr/>
        <a:lstStyle/>
        <a:p>
          <a:r>
            <a:rPr lang="de-DE"/>
            <a:t>Über neue Entwicklungen</a:t>
          </a:r>
          <a:endParaRPr lang="en-US"/>
        </a:p>
      </dgm:t>
    </dgm:pt>
    <dgm:pt modelId="{F331E183-8158-4750-B101-23C9E83238C4}" type="parTrans" cxnId="{3C74F5A5-7CC7-4760-B130-4FEBBA681D41}">
      <dgm:prSet/>
      <dgm:spPr/>
      <dgm:t>
        <a:bodyPr/>
        <a:lstStyle/>
        <a:p>
          <a:endParaRPr lang="en-US"/>
        </a:p>
      </dgm:t>
    </dgm:pt>
    <dgm:pt modelId="{B44F4712-327B-451F-B965-010E4CECCA62}" type="sibTrans" cxnId="{3C74F5A5-7CC7-4760-B130-4FEBBA681D41}">
      <dgm:prSet/>
      <dgm:spPr/>
      <dgm:t>
        <a:bodyPr/>
        <a:lstStyle/>
        <a:p>
          <a:endParaRPr lang="en-US"/>
        </a:p>
      </dgm:t>
    </dgm:pt>
    <dgm:pt modelId="{B7E8C14C-4A23-4783-91DB-08633BBC1618}">
      <dgm:prSet/>
      <dgm:spPr/>
      <dgm:t>
        <a:bodyPr/>
        <a:lstStyle/>
        <a:p>
          <a:r>
            <a:rPr lang="de-DE"/>
            <a:t>Wichtig dabei nie klagen oder jammern</a:t>
          </a:r>
          <a:endParaRPr lang="en-US"/>
        </a:p>
      </dgm:t>
    </dgm:pt>
    <dgm:pt modelId="{BEE174B6-955E-4E6C-8C45-47C9AF2022DC}" type="parTrans" cxnId="{23066FEF-D139-4E30-91A4-A08DBB6E25EE}">
      <dgm:prSet/>
      <dgm:spPr/>
      <dgm:t>
        <a:bodyPr/>
        <a:lstStyle/>
        <a:p>
          <a:endParaRPr lang="en-US"/>
        </a:p>
      </dgm:t>
    </dgm:pt>
    <dgm:pt modelId="{5C94A2B8-D96E-4B5B-89C7-A0F6890C1F22}" type="sibTrans" cxnId="{23066FEF-D139-4E30-91A4-A08DBB6E25EE}">
      <dgm:prSet/>
      <dgm:spPr/>
      <dgm:t>
        <a:bodyPr/>
        <a:lstStyle/>
        <a:p>
          <a:endParaRPr lang="en-US"/>
        </a:p>
      </dgm:t>
    </dgm:pt>
    <dgm:pt modelId="{1B594427-F5EC-451A-9966-CEEDF1539D96}" type="pres">
      <dgm:prSet presAssocID="{DBF59ED1-9067-4D04-87B0-B435ECE836D5}" presName="linear" presStyleCnt="0">
        <dgm:presLayoutVars>
          <dgm:animLvl val="lvl"/>
          <dgm:resizeHandles val="exact"/>
        </dgm:presLayoutVars>
      </dgm:prSet>
      <dgm:spPr/>
    </dgm:pt>
    <dgm:pt modelId="{D40BE80B-C9FF-4692-8473-EAC56A7DBAC7}" type="pres">
      <dgm:prSet presAssocID="{5C1226AE-2F76-4DB9-B0DB-5E9D00004EB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DE19F76-4F87-447C-BCB2-9DB82C35E54C}" type="pres">
      <dgm:prSet presAssocID="{BC5E010E-3470-4878-8910-87FA76302787}" presName="spacer" presStyleCnt="0"/>
      <dgm:spPr/>
    </dgm:pt>
    <dgm:pt modelId="{1CE5900C-17D6-4011-9617-D5B0A1C1377E}" type="pres">
      <dgm:prSet presAssocID="{B0A88C17-D99E-4E84-940D-F2E4A5BD821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0B2C9AD-356E-4CB8-81E5-82D5D9B6F454}" type="pres">
      <dgm:prSet presAssocID="{DBC5255A-933B-41E4-9C97-F854E935096A}" presName="spacer" presStyleCnt="0"/>
      <dgm:spPr/>
    </dgm:pt>
    <dgm:pt modelId="{920A85F0-C57B-47B6-9073-E4DDBDA4F266}" type="pres">
      <dgm:prSet presAssocID="{F1A6262D-A3D4-474F-B020-B3E3AEA2DB4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A530392-3E21-4B26-A156-8098811649EB}" type="pres">
      <dgm:prSet presAssocID="{0E165C3A-C103-4356-B4C8-7DA0D245FBE6}" presName="spacer" presStyleCnt="0"/>
      <dgm:spPr/>
    </dgm:pt>
    <dgm:pt modelId="{15E54276-605F-485B-B2B6-0CE7A71B6A26}" type="pres">
      <dgm:prSet presAssocID="{E72ABB8C-B1C8-49D0-8276-68C9292CAE9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A666791-F02E-4DD5-969F-E32400DE6928}" type="pres">
      <dgm:prSet presAssocID="{B44F4712-327B-451F-B965-010E4CECCA62}" presName="spacer" presStyleCnt="0"/>
      <dgm:spPr/>
    </dgm:pt>
    <dgm:pt modelId="{C13739DC-571F-4BC6-A32B-2BE25F34171B}" type="pres">
      <dgm:prSet presAssocID="{B7E8C14C-4A23-4783-91DB-08633BBC161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B92AA00-2358-4C02-9994-BA74C468BD2F}" type="presOf" srcId="{DBF59ED1-9067-4D04-87B0-B435ECE836D5}" destId="{1B594427-F5EC-451A-9966-CEEDF1539D96}" srcOrd="0" destOrd="0" presId="urn:microsoft.com/office/officeart/2005/8/layout/vList2"/>
    <dgm:cxn modelId="{98866309-8036-4A0A-8250-6BC11212206B}" type="presOf" srcId="{B7E8C14C-4A23-4783-91DB-08633BBC1618}" destId="{C13739DC-571F-4BC6-A32B-2BE25F34171B}" srcOrd="0" destOrd="0" presId="urn:microsoft.com/office/officeart/2005/8/layout/vList2"/>
    <dgm:cxn modelId="{EDE46351-3D5E-462E-A74E-AEFCDCB6A11B}" srcId="{DBF59ED1-9067-4D04-87B0-B435ECE836D5}" destId="{F1A6262D-A3D4-474F-B020-B3E3AEA2DB4F}" srcOrd="2" destOrd="0" parTransId="{94A3F84C-63AD-4FD8-9ECB-A0795657CA6F}" sibTransId="{0E165C3A-C103-4356-B4C8-7DA0D245FBE6}"/>
    <dgm:cxn modelId="{021C5358-C1CC-40C5-85C4-ACA8514279D9}" type="presOf" srcId="{E72ABB8C-B1C8-49D0-8276-68C9292CAE9F}" destId="{15E54276-605F-485B-B2B6-0CE7A71B6A26}" srcOrd="0" destOrd="0" presId="urn:microsoft.com/office/officeart/2005/8/layout/vList2"/>
    <dgm:cxn modelId="{D7695995-04AE-43D5-9429-74A08470BB99}" type="presOf" srcId="{F1A6262D-A3D4-474F-B020-B3E3AEA2DB4F}" destId="{920A85F0-C57B-47B6-9073-E4DDBDA4F266}" srcOrd="0" destOrd="0" presId="urn:microsoft.com/office/officeart/2005/8/layout/vList2"/>
    <dgm:cxn modelId="{AB746EA1-DFB8-438A-A732-9F7F0B10E46E}" type="presOf" srcId="{5C1226AE-2F76-4DB9-B0DB-5E9D00004EB1}" destId="{D40BE80B-C9FF-4692-8473-EAC56A7DBAC7}" srcOrd="0" destOrd="0" presId="urn:microsoft.com/office/officeart/2005/8/layout/vList2"/>
    <dgm:cxn modelId="{548456A3-AEE9-4C07-8327-C5B362765DED}" type="presOf" srcId="{B0A88C17-D99E-4E84-940D-F2E4A5BD8217}" destId="{1CE5900C-17D6-4011-9617-D5B0A1C1377E}" srcOrd="0" destOrd="0" presId="urn:microsoft.com/office/officeart/2005/8/layout/vList2"/>
    <dgm:cxn modelId="{3C74F5A5-7CC7-4760-B130-4FEBBA681D41}" srcId="{DBF59ED1-9067-4D04-87B0-B435ECE836D5}" destId="{E72ABB8C-B1C8-49D0-8276-68C9292CAE9F}" srcOrd="3" destOrd="0" parTransId="{F331E183-8158-4750-B101-23C9E83238C4}" sibTransId="{B44F4712-327B-451F-B965-010E4CECCA62}"/>
    <dgm:cxn modelId="{9DC1CFE3-E5A9-4F98-9AB8-F215AE5E24C4}" srcId="{DBF59ED1-9067-4D04-87B0-B435ECE836D5}" destId="{5C1226AE-2F76-4DB9-B0DB-5E9D00004EB1}" srcOrd="0" destOrd="0" parTransId="{259C6ACC-513B-40A3-929C-26B1C144FB20}" sibTransId="{BC5E010E-3470-4878-8910-87FA76302787}"/>
    <dgm:cxn modelId="{024F4DE9-8962-4E5D-82CB-E169E02CBF8B}" srcId="{DBF59ED1-9067-4D04-87B0-B435ECE836D5}" destId="{B0A88C17-D99E-4E84-940D-F2E4A5BD8217}" srcOrd="1" destOrd="0" parTransId="{A92FE1A8-0A1A-4728-8D9A-A8A836E02795}" sibTransId="{DBC5255A-933B-41E4-9C97-F854E935096A}"/>
    <dgm:cxn modelId="{23066FEF-D139-4E30-91A4-A08DBB6E25EE}" srcId="{DBF59ED1-9067-4D04-87B0-B435ECE836D5}" destId="{B7E8C14C-4A23-4783-91DB-08633BBC1618}" srcOrd="4" destOrd="0" parTransId="{BEE174B6-955E-4E6C-8C45-47C9AF2022DC}" sibTransId="{5C94A2B8-D96E-4B5B-89C7-A0F6890C1F22}"/>
    <dgm:cxn modelId="{0E85BB29-5D68-4916-B38B-1EB9CD4902EA}" type="presParOf" srcId="{1B594427-F5EC-451A-9966-CEEDF1539D96}" destId="{D40BE80B-C9FF-4692-8473-EAC56A7DBAC7}" srcOrd="0" destOrd="0" presId="urn:microsoft.com/office/officeart/2005/8/layout/vList2"/>
    <dgm:cxn modelId="{1C859B47-3381-41AF-BC61-32B7466DE44A}" type="presParOf" srcId="{1B594427-F5EC-451A-9966-CEEDF1539D96}" destId="{1DE19F76-4F87-447C-BCB2-9DB82C35E54C}" srcOrd="1" destOrd="0" presId="urn:microsoft.com/office/officeart/2005/8/layout/vList2"/>
    <dgm:cxn modelId="{79B94750-9A7B-459B-91CE-CA99CF4B18E3}" type="presParOf" srcId="{1B594427-F5EC-451A-9966-CEEDF1539D96}" destId="{1CE5900C-17D6-4011-9617-D5B0A1C1377E}" srcOrd="2" destOrd="0" presId="urn:microsoft.com/office/officeart/2005/8/layout/vList2"/>
    <dgm:cxn modelId="{31AD2C53-E5F0-45F2-9F52-C8ED889C7E76}" type="presParOf" srcId="{1B594427-F5EC-451A-9966-CEEDF1539D96}" destId="{00B2C9AD-356E-4CB8-81E5-82D5D9B6F454}" srcOrd="3" destOrd="0" presId="urn:microsoft.com/office/officeart/2005/8/layout/vList2"/>
    <dgm:cxn modelId="{4831F0B4-B0C4-470B-B878-8276E4D7E604}" type="presParOf" srcId="{1B594427-F5EC-451A-9966-CEEDF1539D96}" destId="{920A85F0-C57B-47B6-9073-E4DDBDA4F266}" srcOrd="4" destOrd="0" presId="urn:microsoft.com/office/officeart/2005/8/layout/vList2"/>
    <dgm:cxn modelId="{CC90958D-1EF7-4E65-A7D0-EE803B856AAD}" type="presParOf" srcId="{1B594427-F5EC-451A-9966-CEEDF1539D96}" destId="{FA530392-3E21-4B26-A156-8098811649EB}" srcOrd="5" destOrd="0" presId="urn:microsoft.com/office/officeart/2005/8/layout/vList2"/>
    <dgm:cxn modelId="{AA8C61EF-D6DD-4887-8172-C858DA8458EA}" type="presParOf" srcId="{1B594427-F5EC-451A-9966-CEEDF1539D96}" destId="{15E54276-605F-485B-B2B6-0CE7A71B6A26}" srcOrd="6" destOrd="0" presId="urn:microsoft.com/office/officeart/2005/8/layout/vList2"/>
    <dgm:cxn modelId="{E7CDB34E-1080-4D18-8275-2177AE65DBE6}" type="presParOf" srcId="{1B594427-F5EC-451A-9966-CEEDF1539D96}" destId="{AA666791-F02E-4DD5-969F-E32400DE6928}" srcOrd="7" destOrd="0" presId="urn:microsoft.com/office/officeart/2005/8/layout/vList2"/>
    <dgm:cxn modelId="{355614B2-29E0-456A-8AE0-DC67EE12DBAC}" type="presParOf" srcId="{1B594427-F5EC-451A-9966-CEEDF1539D96}" destId="{C13739DC-571F-4BC6-A32B-2BE25F34171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2EC7B9-C96B-401C-A9E5-BDC6894CF3D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B8DAB2F-2E00-45ED-B95E-9775CFAA3F60}">
      <dgm:prSet/>
      <dgm:spPr/>
      <dgm:t>
        <a:bodyPr/>
        <a:lstStyle/>
        <a:p>
          <a:r>
            <a:rPr lang="de-DE"/>
            <a:t>Wohin ging die letzte Reise</a:t>
          </a:r>
          <a:endParaRPr lang="en-US"/>
        </a:p>
      </dgm:t>
    </dgm:pt>
    <dgm:pt modelId="{8352BFEB-A7B6-4482-8721-E2C68F44CF6D}" type="parTrans" cxnId="{E16EA461-7480-4DAF-9162-953BFC146A3A}">
      <dgm:prSet/>
      <dgm:spPr/>
      <dgm:t>
        <a:bodyPr/>
        <a:lstStyle/>
        <a:p>
          <a:endParaRPr lang="en-US"/>
        </a:p>
      </dgm:t>
    </dgm:pt>
    <dgm:pt modelId="{42416441-0781-4A92-98A7-18273CB01176}" type="sibTrans" cxnId="{E16EA461-7480-4DAF-9162-953BFC146A3A}">
      <dgm:prSet/>
      <dgm:spPr/>
      <dgm:t>
        <a:bodyPr/>
        <a:lstStyle/>
        <a:p>
          <a:endParaRPr lang="en-US"/>
        </a:p>
      </dgm:t>
    </dgm:pt>
    <dgm:pt modelId="{EFBAF7F2-BF56-4D28-9C09-7163FBA53A96}">
      <dgm:prSet/>
      <dgm:spPr/>
      <dgm:t>
        <a:bodyPr/>
        <a:lstStyle/>
        <a:p>
          <a:r>
            <a:rPr lang="de-DE"/>
            <a:t>Wohin für die nächste Reise hin</a:t>
          </a:r>
          <a:endParaRPr lang="en-US"/>
        </a:p>
      </dgm:t>
    </dgm:pt>
    <dgm:pt modelId="{A6147D3C-6F7E-4E5F-8552-3F88FE4D46CA}" type="parTrans" cxnId="{10A4DE3F-E371-4D90-9385-746ECD1BE039}">
      <dgm:prSet/>
      <dgm:spPr/>
      <dgm:t>
        <a:bodyPr/>
        <a:lstStyle/>
        <a:p>
          <a:endParaRPr lang="en-US"/>
        </a:p>
      </dgm:t>
    </dgm:pt>
    <dgm:pt modelId="{CD19C4BE-EA39-4D5D-A62E-4581085DD798}" type="sibTrans" cxnId="{10A4DE3F-E371-4D90-9385-746ECD1BE039}">
      <dgm:prSet/>
      <dgm:spPr/>
      <dgm:t>
        <a:bodyPr/>
        <a:lstStyle/>
        <a:p>
          <a:endParaRPr lang="en-US"/>
        </a:p>
      </dgm:t>
    </dgm:pt>
    <dgm:pt modelId="{FC26CAD4-7294-48E1-A1B2-6142A8D433A2}">
      <dgm:prSet/>
      <dgm:spPr/>
      <dgm:t>
        <a:bodyPr/>
        <a:lstStyle/>
        <a:p>
          <a:r>
            <a:rPr lang="de-DE"/>
            <a:t>Wo ist das Traumziel oder Traumurlaub</a:t>
          </a:r>
          <a:endParaRPr lang="en-US"/>
        </a:p>
      </dgm:t>
    </dgm:pt>
    <dgm:pt modelId="{EB6244CD-1A2D-4664-AC20-9303F57E6537}" type="parTrans" cxnId="{D0F97E0E-E99B-4C9D-BEA4-81BC1A4C73C0}">
      <dgm:prSet/>
      <dgm:spPr/>
      <dgm:t>
        <a:bodyPr/>
        <a:lstStyle/>
        <a:p>
          <a:endParaRPr lang="en-US"/>
        </a:p>
      </dgm:t>
    </dgm:pt>
    <dgm:pt modelId="{4CB186E9-D86A-4564-BFF5-5E46634FE0FC}" type="sibTrans" cxnId="{D0F97E0E-E99B-4C9D-BEA4-81BC1A4C73C0}">
      <dgm:prSet/>
      <dgm:spPr/>
      <dgm:t>
        <a:bodyPr/>
        <a:lstStyle/>
        <a:p>
          <a:endParaRPr lang="en-US"/>
        </a:p>
      </dgm:t>
    </dgm:pt>
    <dgm:pt modelId="{614FDAA3-FB92-4986-AC6A-1EB7E3DA7716}" type="pres">
      <dgm:prSet presAssocID="{082EC7B9-C96B-401C-A9E5-BDC6894CF3D7}" presName="linear" presStyleCnt="0">
        <dgm:presLayoutVars>
          <dgm:animLvl val="lvl"/>
          <dgm:resizeHandles val="exact"/>
        </dgm:presLayoutVars>
      </dgm:prSet>
      <dgm:spPr/>
    </dgm:pt>
    <dgm:pt modelId="{FE374FAD-868C-4AAE-BF66-FEE929E30800}" type="pres">
      <dgm:prSet presAssocID="{CB8DAB2F-2E00-45ED-B95E-9775CFAA3F6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8F22889-0F02-4EA4-9B9F-31BAB8B49628}" type="pres">
      <dgm:prSet presAssocID="{42416441-0781-4A92-98A7-18273CB01176}" presName="spacer" presStyleCnt="0"/>
      <dgm:spPr/>
    </dgm:pt>
    <dgm:pt modelId="{51CFA9B1-8057-4678-9C96-1E547A33B93B}" type="pres">
      <dgm:prSet presAssocID="{EFBAF7F2-BF56-4D28-9C09-7163FBA53A9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536AD0C-763E-4B67-BB64-86D6FD0F0BF8}" type="pres">
      <dgm:prSet presAssocID="{CD19C4BE-EA39-4D5D-A62E-4581085DD798}" presName="spacer" presStyleCnt="0"/>
      <dgm:spPr/>
    </dgm:pt>
    <dgm:pt modelId="{0FB16700-7942-4503-9133-81CDA123781F}" type="pres">
      <dgm:prSet presAssocID="{FC26CAD4-7294-48E1-A1B2-6142A8D433A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0F97E0E-E99B-4C9D-BEA4-81BC1A4C73C0}" srcId="{082EC7B9-C96B-401C-A9E5-BDC6894CF3D7}" destId="{FC26CAD4-7294-48E1-A1B2-6142A8D433A2}" srcOrd="2" destOrd="0" parTransId="{EB6244CD-1A2D-4664-AC20-9303F57E6537}" sibTransId="{4CB186E9-D86A-4564-BFF5-5E46634FE0FC}"/>
    <dgm:cxn modelId="{10A4DE3F-E371-4D90-9385-746ECD1BE039}" srcId="{082EC7B9-C96B-401C-A9E5-BDC6894CF3D7}" destId="{EFBAF7F2-BF56-4D28-9C09-7163FBA53A96}" srcOrd="1" destOrd="0" parTransId="{A6147D3C-6F7E-4E5F-8552-3F88FE4D46CA}" sibTransId="{CD19C4BE-EA39-4D5D-A62E-4581085DD798}"/>
    <dgm:cxn modelId="{0002AE5E-DBD7-4BE8-BC9A-43AFD9D16E8D}" type="presOf" srcId="{082EC7B9-C96B-401C-A9E5-BDC6894CF3D7}" destId="{614FDAA3-FB92-4986-AC6A-1EB7E3DA7716}" srcOrd="0" destOrd="0" presId="urn:microsoft.com/office/officeart/2005/8/layout/vList2"/>
    <dgm:cxn modelId="{E16EA461-7480-4DAF-9162-953BFC146A3A}" srcId="{082EC7B9-C96B-401C-A9E5-BDC6894CF3D7}" destId="{CB8DAB2F-2E00-45ED-B95E-9775CFAA3F60}" srcOrd="0" destOrd="0" parTransId="{8352BFEB-A7B6-4482-8721-E2C68F44CF6D}" sibTransId="{42416441-0781-4A92-98A7-18273CB01176}"/>
    <dgm:cxn modelId="{FEA2338B-68F8-4202-9AC1-354981288545}" type="presOf" srcId="{FC26CAD4-7294-48E1-A1B2-6142A8D433A2}" destId="{0FB16700-7942-4503-9133-81CDA123781F}" srcOrd="0" destOrd="0" presId="urn:microsoft.com/office/officeart/2005/8/layout/vList2"/>
    <dgm:cxn modelId="{2BCAE4E3-0FEB-4035-9FB0-A5A0497D2834}" type="presOf" srcId="{EFBAF7F2-BF56-4D28-9C09-7163FBA53A96}" destId="{51CFA9B1-8057-4678-9C96-1E547A33B93B}" srcOrd="0" destOrd="0" presId="urn:microsoft.com/office/officeart/2005/8/layout/vList2"/>
    <dgm:cxn modelId="{9B9C80FB-E4F4-4B8F-92E4-22F277704ADA}" type="presOf" srcId="{CB8DAB2F-2E00-45ED-B95E-9775CFAA3F60}" destId="{FE374FAD-868C-4AAE-BF66-FEE929E30800}" srcOrd="0" destOrd="0" presId="urn:microsoft.com/office/officeart/2005/8/layout/vList2"/>
    <dgm:cxn modelId="{558A7993-9E61-4B8C-A121-FBE4A0A4BBCA}" type="presParOf" srcId="{614FDAA3-FB92-4986-AC6A-1EB7E3DA7716}" destId="{FE374FAD-868C-4AAE-BF66-FEE929E30800}" srcOrd="0" destOrd="0" presId="urn:microsoft.com/office/officeart/2005/8/layout/vList2"/>
    <dgm:cxn modelId="{9442F261-B848-4409-B579-424F68E767D0}" type="presParOf" srcId="{614FDAA3-FB92-4986-AC6A-1EB7E3DA7716}" destId="{48F22889-0F02-4EA4-9B9F-31BAB8B49628}" srcOrd="1" destOrd="0" presId="urn:microsoft.com/office/officeart/2005/8/layout/vList2"/>
    <dgm:cxn modelId="{14F4E6CD-534A-4B5A-A693-8C782CF80EF3}" type="presParOf" srcId="{614FDAA3-FB92-4986-AC6A-1EB7E3DA7716}" destId="{51CFA9B1-8057-4678-9C96-1E547A33B93B}" srcOrd="2" destOrd="0" presId="urn:microsoft.com/office/officeart/2005/8/layout/vList2"/>
    <dgm:cxn modelId="{CD8E6916-4D6C-4BD9-B665-79D8D9821658}" type="presParOf" srcId="{614FDAA3-FB92-4986-AC6A-1EB7E3DA7716}" destId="{F536AD0C-763E-4B67-BB64-86D6FD0F0BF8}" srcOrd="3" destOrd="0" presId="urn:microsoft.com/office/officeart/2005/8/layout/vList2"/>
    <dgm:cxn modelId="{DFCBF0A4-41BF-4B75-953E-C021DE4DD24A}" type="presParOf" srcId="{614FDAA3-FB92-4986-AC6A-1EB7E3DA7716}" destId="{0FB16700-7942-4503-9133-81CDA123781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880F61-0303-4371-80DD-F5D5FD1B96D8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590341F-D3F8-4A82-AA7B-7D70B6879D0E}">
      <dgm:prSet/>
      <dgm:spPr/>
      <dgm:t>
        <a:bodyPr/>
        <a:lstStyle/>
        <a:p>
          <a:r>
            <a:rPr lang="de-DE"/>
            <a:t>Gegessen wird immer, also warum nicht, sich darüber unterhalt.</a:t>
          </a:r>
          <a:endParaRPr lang="en-US"/>
        </a:p>
      </dgm:t>
    </dgm:pt>
    <dgm:pt modelId="{26455FAE-E00D-4991-AA63-D6CBB841826D}" type="parTrans" cxnId="{4048B1E9-73DE-401C-9470-B6C519DD5FA4}">
      <dgm:prSet/>
      <dgm:spPr/>
      <dgm:t>
        <a:bodyPr/>
        <a:lstStyle/>
        <a:p>
          <a:endParaRPr lang="en-US"/>
        </a:p>
      </dgm:t>
    </dgm:pt>
    <dgm:pt modelId="{F2882B88-7A14-4196-B6EE-C5A6FBA6A2B8}" type="sibTrans" cxnId="{4048B1E9-73DE-401C-9470-B6C519DD5FA4}">
      <dgm:prSet/>
      <dgm:spPr/>
      <dgm:t>
        <a:bodyPr/>
        <a:lstStyle/>
        <a:p>
          <a:endParaRPr lang="en-US"/>
        </a:p>
      </dgm:t>
    </dgm:pt>
    <dgm:pt modelId="{120F3D3F-DC84-4F22-A02A-2EDAC2491510}">
      <dgm:prSet/>
      <dgm:spPr/>
      <dgm:t>
        <a:bodyPr/>
        <a:lstStyle/>
        <a:p>
          <a:r>
            <a:rPr lang="de-DE"/>
            <a:t>Wenn die Party mit Büfett ist, warum nicht auch darüber unterhalten</a:t>
          </a:r>
          <a:endParaRPr lang="en-US"/>
        </a:p>
      </dgm:t>
    </dgm:pt>
    <dgm:pt modelId="{FE797BC5-A364-43CB-AE28-D3F32AE012E5}" type="parTrans" cxnId="{0878450E-F7EC-4427-8A1B-A67980462619}">
      <dgm:prSet/>
      <dgm:spPr/>
      <dgm:t>
        <a:bodyPr/>
        <a:lstStyle/>
        <a:p>
          <a:endParaRPr lang="en-US"/>
        </a:p>
      </dgm:t>
    </dgm:pt>
    <dgm:pt modelId="{F01E750B-19B1-4624-B26A-2BE514ED1A3E}" type="sibTrans" cxnId="{0878450E-F7EC-4427-8A1B-A67980462619}">
      <dgm:prSet/>
      <dgm:spPr/>
      <dgm:t>
        <a:bodyPr/>
        <a:lstStyle/>
        <a:p>
          <a:endParaRPr lang="en-US"/>
        </a:p>
      </dgm:t>
    </dgm:pt>
    <dgm:pt modelId="{868B1ABE-AB85-44B0-B67F-EAE463A60784}">
      <dgm:prSet/>
      <dgm:spPr/>
      <dgm:t>
        <a:bodyPr/>
        <a:lstStyle/>
        <a:p>
          <a:r>
            <a:rPr lang="de-DE"/>
            <a:t>Auch Leibspeisen kann ein Thema sein</a:t>
          </a:r>
          <a:endParaRPr lang="en-US"/>
        </a:p>
      </dgm:t>
    </dgm:pt>
    <dgm:pt modelId="{713F032E-9E25-4D1A-A666-0D0F8AF0F53F}" type="parTrans" cxnId="{4A4B73F9-F385-40C7-9E2E-3265EBFAC9B6}">
      <dgm:prSet/>
      <dgm:spPr/>
      <dgm:t>
        <a:bodyPr/>
        <a:lstStyle/>
        <a:p>
          <a:endParaRPr lang="en-US"/>
        </a:p>
      </dgm:t>
    </dgm:pt>
    <dgm:pt modelId="{FA11AD1D-0752-4A8C-9641-F4092C9D3E69}" type="sibTrans" cxnId="{4A4B73F9-F385-40C7-9E2E-3265EBFAC9B6}">
      <dgm:prSet/>
      <dgm:spPr/>
      <dgm:t>
        <a:bodyPr/>
        <a:lstStyle/>
        <a:p>
          <a:endParaRPr lang="en-US"/>
        </a:p>
      </dgm:t>
    </dgm:pt>
    <dgm:pt modelId="{507F946A-53A7-4354-AC25-B1805926A964}">
      <dgm:prSet/>
      <dgm:spPr/>
      <dgm:t>
        <a:bodyPr/>
        <a:lstStyle/>
        <a:p>
          <a:r>
            <a:rPr lang="de-DE"/>
            <a:t>Besondere Gewürze</a:t>
          </a:r>
          <a:endParaRPr lang="en-US"/>
        </a:p>
      </dgm:t>
    </dgm:pt>
    <dgm:pt modelId="{B7AF681D-63A7-4B9C-A981-416107B23215}" type="parTrans" cxnId="{B2811216-5606-4E14-8E09-F09CA3B9553C}">
      <dgm:prSet/>
      <dgm:spPr/>
      <dgm:t>
        <a:bodyPr/>
        <a:lstStyle/>
        <a:p>
          <a:endParaRPr lang="en-US"/>
        </a:p>
      </dgm:t>
    </dgm:pt>
    <dgm:pt modelId="{C9DEB8D1-E8C8-4D7D-B584-AAB076FA2FFC}" type="sibTrans" cxnId="{B2811216-5606-4E14-8E09-F09CA3B9553C}">
      <dgm:prSet/>
      <dgm:spPr/>
      <dgm:t>
        <a:bodyPr/>
        <a:lstStyle/>
        <a:p>
          <a:endParaRPr lang="en-US"/>
        </a:p>
      </dgm:t>
    </dgm:pt>
    <dgm:pt modelId="{D1E469BF-1A60-41A8-A577-4B4FE7765296}">
      <dgm:prSet/>
      <dgm:spPr/>
      <dgm:t>
        <a:bodyPr/>
        <a:lstStyle/>
        <a:p>
          <a:r>
            <a:rPr lang="de-DE"/>
            <a:t>Lieblingsrestaurant</a:t>
          </a:r>
          <a:endParaRPr lang="en-US"/>
        </a:p>
      </dgm:t>
    </dgm:pt>
    <dgm:pt modelId="{77FBE570-0183-4EF9-8036-887F74E82998}" type="parTrans" cxnId="{9767E138-F861-4294-B840-AC455809E617}">
      <dgm:prSet/>
      <dgm:spPr/>
      <dgm:t>
        <a:bodyPr/>
        <a:lstStyle/>
        <a:p>
          <a:endParaRPr lang="en-US"/>
        </a:p>
      </dgm:t>
    </dgm:pt>
    <dgm:pt modelId="{749EEC83-E100-4A6A-9AE2-6AF03BAECC54}" type="sibTrans" cxnId="{9767E138-F861-4294-B840-AC455809E617}">
      <dgm:prSet/>
      <dgm:spPr/>
      <dgm:t>
        <a:bodyPr/>
        <a:lstStyle/>
        <a:p>
          <a:endParaRPr lang="en-US"/>
        </a:p>
      </dgm:t>
    </dgm:pt>
    <dgm:pt modelId="{D0359A12-FB9B-436C-8711-9E8502FAC121}">
      <dgm:prSet/>
      <dgm:spPr/>
      <dgm:t>
        <a:bodyPr/>
        <a:lstStyle/>
        <a:p>
          <a:r>
            <a:rPr lang="de-DE"/>
            <a:t>Rezepte</a:t>
          </a:r>
          <a:endParaRPr lang="en-US"/>
        </a:p>
      </dgm:t>
    </dgm:pt>
    <dgm:pt modelId="{187AA91D-07B7-486A-9157-7FD726E6D087}" type="parTrans" cxnId="{DE33456E-45CE-49C9-9C1A-4E3ADCC595F9}">
      <dgm:prSet/>
      <dgm:spPr/>
      <dgm:t>
        <a:bodyPr/>
        <a:lstStyle/>
        <a:p>
          <a:endParaRPr lang="en-US"/>
        </a:p>
      </dgm:t>
    </dgm:pt>
    <dgm:pt modelId="{6D9BB32A-4DCF-497C-9862-A0D819AE6837}" type="sibTrans" cxnId="{DE33456E-45CE-49C9-9C1A-4E3ADCC595F9}">
      <dgm:prSet/>
      <dgm:spPr/>
      <dgm:t>
        <a:bodyPr/>
        <a:lstStyle/>
        <a:p>
          <a:endParaRPr lang="en-US"/>
        </a:p>
      </dgm:t>
    </dgm:pt>
    <dgm:pt modelId="{9E785119-170C-43AC-B524-FAE64531F927}" type="pres">
      <dgm:prSet presAssocID="{85880F61-0303-4371-80DD-F5D5FD1B96D8}" presName="vert0" presStyleCnt="0">
        <dgm:presLayoutVars>
          <dgm:dir/>
          <dgm:animOne val="branch"/>
          <dgm:animLvl val="lvl"/>
        </dgm:presLayoutVars>
      </dgm:prSet>
      <dgm:spPr/>
    </dgm:pt>
    <dgm:pt modelId="{692EA3B3-7F1C-4466-A5F2-4217163664CA}" type="pres">
      <dgm:prSet presAssocID="{1590341F-D3F8-4A82-AA7B-7D70B6879D0E}" presName="thickLine" presStyleLbl="alignNode1" presStyleIdx="0" presStyleCnt="6"/>
      <dgm:spPr/>
    </dgm:pt>
    <dgm:pt modelId="{85644D8C-9B1E-471D-8C66-B1E7C6E39DD3}" type="pres">
      <dgm:prSet presAssocID="{1590341F-D3F8-4A82-AA7B-7D70B6879D0E}" presName="horz1" presStyleCnt="0"/>
      <dgm:spPr/>
    </dgm:pt>
    <dgm:pt modelId="{A8D471BC-CABA-4CA8-80A6-4B2DF9EDD67B}" type="pres">
      <dgm:prSet presAssocID="{1590341F-D3F8-4A82-AA7B-7D70B6879D0E}" presName="tx1" presStyleLbl="revTx" presStyleIdx="0" presStyleCnt="6"/>
      <dgm:spPr/>
    </dgm:pt>
    <dgm:pt modelId="{6DDB2344-1407-4371-AACE-92DBB4B207FC}" type="pres">
      <dgm:prSet presAssocID="{1590341F-D3F8-4A82-AA7B-7D70B6879D0E}" presName="vert1" presStyleCnt="0"/>
      <dgm:spPr/>
    </dgm:pt>
    <dgm:pt modelId="{E954422F-6114-4C18-A5F3-B09C0A80F218}" type="pres">
      <dgm:prSet presAssocID="{120F3D3F-DC84-4F22-A02A-2EDAC2491510}" presName="thickLine" presStyleLbl="alignNode1" presStyleIdx="1" presStyleCnt="6"/>
      <dgm:spPr/>
    </dgm:pt>
    <dgm:pt modelId="{8829C656-C2DB-43AC-BF45-D33706132A20}" type="pres">
      <dgm:prSet presAssocID="{120F3D3F-DC84-4F22-A02A-2EDAC2491510}" presName="horz1" presStyleCnt="0"/>
      <dgm:spPr/>
    </dgm:pt>
    <dgm:pt modelId="{F37087A2-9CE9-4EFF-B875-EEA0875CEC0D}" type="pres">
      <dgm:prSet presAssocID="{120F3D3F-DC84-4F22-A02A-2EDAC2491510}" presName="tx1" presStyleLbl="revTx" presStyleIdx="1" presStyleCnt="6"/>
      <dgm:spPr/>
    </dgm:pt>
    <dgm:pt modelId="{D1352F6B-3E7E-4B81-AC43-00E85078EFF7}" type="pres">
      <dgm:prSet presAssocID="{120F3D3F-DC84-4F22-A02A-2EDAC2491510}" presName="vert1" presStyleCnt="0"/>
      <dgm:spPr/>
    </dgm:pt>
    <dgm:pt modelId="{754466AD-41A7-4026-ADDF-5639E6B99233}" type="pres">
      <dgm:prSet presAssocID="{868B1ABE-AB85-44B0-B67F-EAE463A60784}" presName="thickLine" presStyleLbl="alignNode1" presStyleIdx="2" presStyleCnt="6"/>
      <dgm:spPr/>
    </dgm:pt>
    <dgm:pt modelId="{BF2EAB4C-EDC4-4DE6-8DDB-A3E616F9FE12}" type="pres">
      <dgm:prSet presAssocID="{868B1ABE-AB85-44B0-B67F-EAE463A60784}" presName="horz1" presStyleCnt="0"/>
      <dgm:spPr/>
    </dgm:pt>
    <dgm:pt modelId="{AE98CFD7-C4BE-4291-A646-01CEAAC7123E}" type="pres">
      <dgm:prSet presAssocID="{868B1ABE-AB85-44B0-B67F-EAE463A60784}" presName="tx1" presStyleLbl="revTx" presStyleIdx="2" presStyleCnt="6"/>
      <dgm:spPr/>
    </dgm:pt>
    <dgm:pt modelId="{74F134A0-5BAB-4C94-A193-4BBD47EC7379}" type="pres">
      <dgm:prSet presAssocID="{868B1ABE-AB85-44B0-B67F-EAE463A60784}" presName="vert1" presStyleCnt="0"/>
      <dgm:spPr/>
    </dgm:pt>
    <dgm:pt modelId="{634B5B59-AD31-4305-B2CE-4CC3BD89B68F}" type="pres">
      <dgm:prSet presAssocID="{507F946A-53A7-4354-AC25-B1805926A964}" presName="thickLine" presStyleLbl="alignNode1" presStyleIdx="3" presStyleCnt="6"/>
      <dgm:spPr/>
    </dgm:pt>
    <dgm:pt modelId="{84C15067-2E0E-4F4F-97E5-809DF2E5C8A5}" type="pres">
      <dgm:prSet presAssocID="{507F946A-53A7-4354-AC25-B1805926A964}" presName="horz1" presStyleCnt="0"/>
      <dgm:spPr/>
    </dgm:pt>
    <dgm:pt modelId="{F7794707-0203-451C-B2FC-9A2478560564}" type="pres">
      <dgm:prSet presAssocID="{507F946A-53A7-4354-AC25-B1805926A964}" presName="tx1" presStyleLbl="revTx" presStyleIdx="3" presStyleCnt="6"/>
      <dgm:spPr/>
    </dgm:pt>
    <dgm:pt modelId="{9F47EEF7-D760-4B02-B63A-9BBA0FF5AD4E}" type="pres">
      <dgm:prSet presAssocID="{507F946A-53A7-4354-AC25-B1805926A964}" presName="vert1" presStyleCnt="0"/>
      <dgm:spPr/>
    </dgm:pt>
    <dgm:pt modelId="{F4AAE459-2F8F-48FC-B4D6-051FBC14A9BD}" type="pres">
      <dgm:prSet presAssocID="{D1E469BF-1A60-41A8-A577-4B4FE7765296}" presName="thickLine" presStyleLbl="alignNode1" presStyleIdx="4" presStyleCnt="6"/>
      <dgm:spPr/>
    </dgm:pt>
    <dgm:pt modelId="{B0DB4E82-E770-4C0E-ABBF-A7DA4667F579}" type="pres">
      <dgm:prSet presAssocID="{D1E469BF-1A60-41A8-A577-4B4FE7765296}" presName="horz1" presStyleCnt="0"/>
      <dgm:spPr/>
    </dgm:pt>
    <dgm:pt modelId="{E942DA66-28EF-4E24-91B2-6B6A9E2863DE}" type="pres">
      <dgm:prSet presAssocID="{D1E469BF-1A60-41A8-A577-4B4FE7765296}" presName="tx1" presStyleLbl="revTx" presStyleIdx="4" presStyleCnt="6"/>
      <dgm:spPr/>
    </dgm:pt>
    <dgm:pt modelId="{31FCE7AA-8077-476E-AA28-C98AF702714D}" type="pres">
      <dgm:prSet presAssocID="{D1E469BF-1A60-41A8-A577-4B4FE7765296}" presName="vert1" presStyleCnt="0"/>
      <dgm:spPr/>
    </dgm:pt>
    <dgm:pt modelId="{7487125F-0D59-4830-91F3-4417CB664911}" type="pres">
      <dgm:prSet presAssocID="{D0359A12-FB9B-436C-8711-9E8502FAC121}" presName="thickLine" presStyleLbl="alignNode1" presStyleIdx="5" presStyleCnt="6"/>
      <dgm:spPr/>
    </dgm:pt>
    <dgm:pt modelId="{E50FC751-859D-4BF8-8CD5-EF06D2587D83}" type="pres">
      <dgm:prSet presAssocID="{D0359A12-FB9B-436C-8711-9E8502FAC121}" presName="horz1" presStyleCnt="0"/>
      <dgm:spPr/>
    </dgm:pt>
    <dgm:pt modelId="{0DE4DAAF-EB65-400F-A1BA-D6A145B35B7C}" type="pres">
      <dgm:prSet presAssocID="{D0359A12-FB9B-436C-8711-9E8502FAC121}" presName="tx1" presStyleLbl="revTx" presStyleIdx="5" presStyleCnt="6"/>
      <dgm:spPr/>
    </dgm:pt>
    <dgm:pt modelId="{C0EDE02F-021F-4150-8DC8-D476BB003DE7}" type="pres">
      <dgm:prSet presAssocID="{D0359A12-FB9B-436C-8711-9E8502FAC121}" presName="vert1" presStyleCnt="0"/>
      <dgm:spPr/>
    </dgm:pt>
  </dgm:ptLst>
  <dgm:cxnLst>
    <dgm:cxn modelId="{0878450E-F7EC-4427-8A1B-A67980462619}" srcId="{85880F61-0303-4371-80DD-F5D5FD1B96D8}" destId="{120F3D3F-DC84-4F22-A02A-2EDAC2491510}" srcOrd="1" destOrd="0" parTransId="{FE797BC5-A364-43CB-AE28-D3F32AE012E5}" sibTransId="{F01E750B-19B1-4624-B26A-2BE514ED1A3E}"/>
    <dgm:cxn modelId="{B2811216-5606-4E14-8E09-F09CA3B9553C}" srcId="{85880F61-0303-4371-80DD-F5D5FD1B96D8}" destId="{507F946A-53A7-4354-AC25-B1805926A964}" srcOrd="3" destOrd="0" parTransId="{B7AF681D-63A7-4B9C-A981-416107B23215}" sibTransId="{C9DEB8D1-E8C8-4D7D-B584-AAB076FA2FFC}"/>
    <dgm:cxn modelId="{378AA12F-D904-4F1C-875F-FD456EF664B5}" type="presOf" srcId="{1590341F-D3F8-4A82-AA7B-7D70B6879D0E}" destId="{A8D471BC-CABA-4CA8-80A6-4B2DF9EDD67B}" srcOrd="0" destOrd="0" presId="urn:microsoft.com/office/officeart/2008/layout/LinedList"/>
    <dgm:cxn modelId="{24FE0F37-13D7-44E2-A93D-EC607C71124D}" type="presOf" srcId="{D1E469BF-1A60-41A8-A577-4B4FE7765296}" destId="{E942DA66-28EF-4E24-91B2-6B6A9E2863DE}" srcOrd="0" destOrd="0" presId="urn:microsoft.com/office/officeart/2008/layout/LinedList"/>
    <dgm:cxn modelId="{9767E138-F861-4294-B840-AC455809E617}" srcId="{85880F61-0303-4371-80DD-F5D5FD1B96D8}" destId="{D1E469BF-1A60-41A8-A577-4B4FE7765296}" srcOrd="4" destOrd="0" parTransId="{77FBE570-0183-4EF9-8036-887F74E82998}" sibTransId="{749EEC83-E100-4A6A-9AE2-6AF03BAECC54}"/>
    <dgm:cxn modelId="{DE33456E-45CE-49C9-9C1A-4E3ADCC595F9}" srcId="{85880F61-0303-4371-80DD-F5D5FD1B96D8}" destId="{D0359A12-FB9B-436C-8711-9E8502FAC121}" srcOrd="5" destOrd="0" parTransId="{187AA91D-07B7-486A-9157-7FD726E6D087}" sibTransId="{6D9BB32A-4DCF-497C-9862-A0D819AE6837}"/>
    <dgm:cxn modelId="{8D0EE571-0FC5-4BEC-A3A0-1024CDCC548F}" type="presOf" srcId="{120F3D3F-DC84-4F22-A02A-2EDAC2491510}" destId="{F37087A2-9CE9-4EFF-B875-EEA0875CEC0D}" srcOrd="0" destOrd="0" presId="urn:microsoft.com/office/officeart/2008/layout/LinedList"/>
    <dgm:cxn modelId="{D131FB75-212B-40B1-9A2D-406EF9661EED}" type="presOf" srcId="{85880F61-0303-4371-80DD-F5D5FD1B96D8}" destId="{9E785119-170C-43AC-B524-FAE64531F927}" srcOrd="0" destOrd="0" presId="urn:microsoft.com/office/officeart/2008/layout/LinedList"/>
    <dgm:cxn modelId="{7CE1C479-7C59-4C9B-9567-E28AB88F4E83}" type="presOf" srcId="{D0359A12-FB9B-436C-8711-9E8502FAC121}" destId="{0DE4DAAF-EB65-400F-A1BA-D6A145B35B7C}" srcOrd="0" destOrd="0" presId="urn:microsoft.com/office/officeart/2008/layout/LinedList"/>
    <dgm:cxn modelId="{D5C876DA-DDA1-43CD-A2C8-5F0DF0C48E9A}" type="presOf" srcId="{868B1ABE-AB85-44B0-B67F-EAE463A60784}" destId="{AE98CFD7-C4BE-4291-A646-01CEAAC7123E}" srcOrd="0" destOrd="0" presId="urn:microsoft.com/office/officeart/2008/layout/LinedList"/>
    <dgm:cxn modelId="{4048B1E9-73DE-401C-9470-B6C519DD5FA4}" srcId="{85880F61-0303-4371-80DD-F5D5FD1B96D8}" destId="{1590341F-D3F8-4A82-AA7B-7D70B6879D0E}" srcOrd="0" destOrd="0" parTransId="{26455FAE-E00D-4991-AA63-D6CBB841826D}" sibTransId="{F2882B88-7A14-4196-B6EE-C5A6FBA6A2B8}"/>
    <dgm:cxn modelId="{7707C9F5-BEF2-40B1-B728-37097CE31CD7}" type="presOf" srcId="{507F946A-53A7-4354-AC25-B1805926A964}" destId="{F7794707-0203-451C-B2FC-9A2478560564}" srcOrd="0" destOrd="0" presId="urn:microsoft.com/office/officeart/2008/layout/LinedList"/>
    <dgm:cxn modelId="{4A4B73F9-F385-40C7-9E2E-3265EBFAC9B6}" srcId="{85880F61-0303-4371-80DD-F5D5FD1B96D8}" destId="{868B1ABE-AB85-44B0-B67F-EAE463A60784}" srcOrd="2" destOrd="0" parTransId="{713F032E-9E25-4D1A-A666-0D0F8AF0F53F}" sibTransId="{FA11AD1D-0752-4A8C-9641-F4092C9D3E69}"/>
    <dgm:cxn modelId="{5369AAE7-D5A6-4CF6-9454-8C2C766957DF}" type="presParOf" srcId="{9E785119-170C-43AC-B524-FAE64531F927}" destId="{692EA3B3-7F1C-4466-A5F2-4217163664CA}" srcOrd="0" destOrd="0" presId="urn:microsoft.com/office/officeart/2008/layout/LinedList"/>
    <dgm:cxn modelId="{A26BC9D6-0CC9-4CBC-A8F1-FE9E8D467469}" type="presParOf" srcId="{9E785119-170C-43AC-B524-FAE64531F927}" destId="{85644D8C-9B1E-471D-8C66-B1E7C6E39DD3}" srcOrd="1" destOrd="0" presId="urn:microsoft.com/office/officeart/2008/layout/LinedList"/>
    <dgm:cxn modelId="{27C12459-919C-4363-8E7B-81C271FDE1D3}" type="presParOf" srcId="{85644D8C-9B1E-471D-8C66-B1E7C6E39DD3}" destId="{A8D471BC-CABA-4CA8-80A6-4B2DF9EDD67B}" srcOrd="0" destOrd="0" presId="urn:microsoft.com/office/officeart/2008/layout/LinedList"/>
    <dgm:cxn modelId="{E5ADAA96-1507-4094-A000-4C37843145D6}" type="presParOf" srcId="{85644D8C-9B1E-471D-8C66-B1E7C6E39DD3}" destId="{6DDB2344-1407-4371-AACE-92DBB4B207FC}" srcOrd="1" destOrd="0" presId="urn:microsoft.com/office/officeart/2008/layout/LinedList"/>
    <dgm:cxn modelId="{9240F1C0-DD8A-402E-9D10-72F7F67AA783}" type="presParOf" srcId="{9E785119-170C-43AC-B524-FAE64531F927}" destId="{E954422F-6114-4C18-A5F3-B09C0A80F218}" srcOrd="2" destOrd="0" presId="urn:microsoft.com/office/officeart/2008/layout/LinedList"/>
    <dgm:cxn modelId="{B760C2B8-405C-4C26-AE3E-49CBE5929F13}" type="presParOf" srcId="{9E785119-170C-43AC-B524-FAE64531F927}" destId="{8829C656-C2DB-43AC-BF45-D33706132A20}" srcOrd="3" destOrd="0" presId="urn:microsoft.com/office/officeart/2008/layout/LinedList"/>
    <dgm:cxn modelId="{B65FE65B-4A1A-4898-95A7-291BCC20EA14}" type="presParOf" srcId="{8829C656-C2DB-43AC-BF45-D33706132A20}" destId="{F37087A2-9CE9-4EFF-B875-EEA0875CEC0D}" srcOrd="0" destOrd="0" presId="urn:microsoft.com/office/officeart/2008/layout/LinedList"/>
    <dgm:cxn modelId="{C3C78FCA-9261-437A-A9B5-C55B73D94922}" type="presParOf" srcId="{8829C656-C2DB-43AC-BF45-D33706132A20}" destId="{D1352F6B-3E7E-4B81-AC43-00E85078EFF7}" srcOrd="1" destOrd="0" presId="urn:microsoft.com/office/officeart/2008/layout/LinedList"/>
    <dgm:cxn modelId="{39AE3AAF-5C07-4DEB-ADDE-C0E4F7D0B78A}" type="presParOf" srcId="{9E785119-170C-43AC-B524-FAE64531F927}" destId="{754466AD-41A7-4026-ADDF-5639E6B99233}" srcOrd="4" destOrd="0" presId="urn:microsoft.com/office/officeart/2008/layout/LinedList"/>
    <dgm:cxn modelId="{2D4FE08D-0E61-4038-9E8B-270F19148453}" type="presParOf" srcId="{9E785119-170C-43AC-B524-FAE64531F927}" destId="{BF2EAB4C-EDC4-4DE6-8DDB-A3E616F9FE12}" srcOrd="5" destOrd="0" presId="urn:microsoft.com/office/officeart/2008/layout/LinedList"/>
    <dgm:cxn modelId="{29D9C8E8-A05E-4899-A7BD-380BF2D73F46}" type="presParOf" srcId="{BF2EAB4C-EDC4-4DE6-8DDB-A3E616F9FE12}" destId="{AE98CFD7-C4BE-4291-A646-01CEAAC7123E}" srcOrd="0" destOrd="0" presId="urn:microsoft.com/office/officeart/2008/layout/LinedList"/>
    <dgm:cxn modelId="{218CAF03-C3AC-409A-8BBD-857C020D41C9}" type="presParOf" srcId="{BF2EAB4C-EDC4-4DE6-8DDB-A3E616F9FE12}" destId="{74F134A0-5BAB-4C94-A193-4BBD47EC7379}" srcOrd="1" destOrd="0" presId="urn:microsoft.com/office/officeart/2008/layout/LinedList"/>
    <dgm:cxn modelId="{15DDF740-5F91-43CA-A7F6-0B50F4F6F489}" type="presParOf" srcId="{9E785119-170C-43AC-B524-FAE64531F927}" destId="{634B5B59-AD31-4305-B2CE-4CC3BD89B68F}" srcOrd="6" destOrd="0" presId="urn:microsoft.com/office/officeart/2008/layout/LinedList"/>
    <dgm:cxn modelId="{094228CA-B204-4CDC-B39A-29D9FF8442D9}" type="presParOf" srcId="{9E785119-170C-43AC-B524-FAE64531F927}" destId="{84C15067-2E0E-4F4F-97E5-809DF2E5C8A5}" srcOrd="7" destOrd="0" presId="urn:microsoft.com/office/officeart/2008/layout/LinedList"/>
    <dgm:cxn modelId="{0D8C3BD6-0B54-45D0-85E4-A42E46243A71}" type="presParOf" srcId="{84C15067-2E0E-4F4F-97E5-809DF2E5C8A5}" destId="{F7794707-0203-451C-B2FC-9A2478560564}" srcOrd="0" destOrd="0" presId="urn:microsoft.com/office/officeart/2008/layout/LinedList"/>
    <dgm:cxn modelId="{A88CB3D8-47C9-4F03-B201-3B3BBD1707B2}" type="presParOf" srcId="{84C15067-2E0E-4F4F-97E5-809DF2E5C8A5}" destId="{9F47EEF7-D760-4B02-B63A-9BBA0FF5AD4E}" srcOrd="1" destOrd="0" presId="urn:microsoft.com/office/officeart/2008/layout/LinedList"/>
    <dgm:cxn modelId="{C8A149E0-4ADF-45DE-A3F7-31304CC7AC8D}" type="presParOf" srcId="{9E785119-170C-43AC-B524-FAE64531F927}" destId="{F4AAE459-2F8F-48FC-B4D6-051FBC14A9BD}" srcOrd="8" destOrd="0" presId="urn:microsoft.com/office/officeart/2008/layout/LinedList"/>
    <dgm:cxn modelId="{172E7B16-F8EB-4674-9C42-6D4FFBCCC7C6}" type="presParOf" srcId="{9E785119-170C-43AC-B524-FAE64531F927}" destId="{B0DB4E82-E770-4C0E-ABBF-A7DA4667F579}" srcOrd="9" destOrd="0" presId="urn:microsoft.com/office/officeart/2008/layout/LinedList"/>
    <dgm:cxn modelId="{F5979871-ECF2-45EC-88E6-1C98FB54D631}" type="presParOf" srcId="{B0DB4E82-E770-4C0E-ABBF-A7DA4667F579}" destId="{E942DA66-28EF-4E24-91B2-6B6A9E2863DE}" srcOrd="0" destOrd="0" presId="urn:microsoft.com/office/officeart/2008/layout/LinedList"/>
    <dgm:cxn modelId="{0F37F185-7ED4-4916-BE04-0F0FE476FDDE}" type="presParOf" srcId="{B0DB4E82-E770-4C0E-ABBF-A7DA4667F579}" destId="{31FCE7AA-8077-476E-AA28-C98AF702714D}" srcOrd="1" destOrd="0" presId="urn:microsoft.com/office/officeart/2008/layout/LinedList"/>
    <dgm:cxn modelId="{3929BA5B-0FBE-446A-99D5-B7F32B9B764B}" type="presParOf" srcId="{9E785119-170C-43AC-B524-FAE64531F927}" destId="{7487125F-0D59-4830-91F3-4417CB664911}" srcOrd="10" destOrd="0" presId="urn:microsoft.com/office/officeart/2008/layout/LinedList"/>
    <dgm:cxn modelId="{F8663C7C-A311-4E09-8AFB-3548A4F48555}" type="presParOf" srcId="{9E785119-170C-43AC-B524-FAE64531F927}" destId="{E50FC751-859D-4BF8-8CD5-EF06D2587D83}" srcOrd="11" destOrd="0" presId="urn:microsoft.com/office/officeart/2008/layout/LinedList"/>
    <dgm:cxn modelId="{8FCCFBFA-24BD-496F-9879-CFDD726596E7}" type="presParOf" srcId="{E50FC751-859D-4BF8-8CD5-EF06D2587D83}" destId="{0DE4DAAF-EB65-400F-A1BA-D6A145B35B7C}" srcOrd="0" destOrd="0" presId="urn:microsoft.com/office/officeart/2008/layout/LinedList"/>
    <dgm:cxn modelId="{7FC58F86-52AA-443D-9B5B-0F8CAB700A9A}" type="presParOf" srcId="{E50FC751-859D-4BF8-8CD5-EF06D2587D83}" destId="{C0EDE02F-021F-4150-8DC8-D476BB003DE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F72E162-56C6-4DE0-A671-F9AEBA1FB34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F4684AD-AB76-4E99-8241-EB025E6483C2}">
      <dgm:prSet/>
      <dgm:spPr/>
      <dgm:t>
        <a:bodyPr/>
        <a:lstStyle/>
        <a:p>
          <a:r>
            <a:rPr lang="de-DE"/>
            <a:t>Was macht Ihr Gesprächspartner in seiner Freizeit</a:t>
          </a:r>
          <a:endParaRPr lang="en-US"/>
        </a:p>
      </dgm:t>
    </dgm:pt>
    <dgm:pt modelId="{4AB1C899-773F-409D-806C-DCA7BD358B74}" type="parTrans" cxnId="{1D9D3311-F2FE-472D-BBF7-06BC7D5AB310}">
      <dgm:prSet/>
      <dgm:spPr/>
      <dgm:t>
        <a:bodyPr/>
        <a:lstStyle/>
        <a:p>
          <a:endParaRPr lang="en-US"/>
        </a:p>
      </dgm:t>
    </dgm:pt>
    <dgm:pt modelId="{63ACA89F-7BB5-4DC6-83B6-666007B329D8}" type="sibTrans" cxnId="{1D9D3311-F2FE-472D-BBF7-06BC7D5AB310}">
      <dgm:prSet/>
      <dgm:spPr/>
      <dgm:t>
        <a:bodyPr/>
        <a:lstStyle/>
        <a:p>
          <a:endParaRPr lang="en-US"/>
        </a:p>
      </dgm:t>
    </dgm:pt>
    <dgm:pt modelId="{D0318B1A-16B1-450B-8D65-3E2943BA4D41}">
      <dgm:prSet/>
      <dgm:spPr/>
      <dgm:t>
        <a:bodyPr/>
        <a:lstStyle/>
        <a:p>
          <a:r>
            <a:rPr lang="de-DE"/>
            <a:t>Man kann auch von seinen Hobbys erzählen</a:t>
          </a:r>
          <a:endParaRPr lang="en-US"/>
        </a:p>
      </dgm:t>
    </dgm:pt>
    <dgm:pt modelId="{1946A00A-0C7C-493E-9D8E-908D9667138A}" type="parTrans" cxnId="{33D89692-B393-47CE-A4F8-B11BAD044F23}">
      <dgm:prSet/>
      <dgm:spPr/>
      <dgm:t>
        <a:bodyPr/>
        <a:lstStyle/>
        <a:p>
          <a:endParaRPr lang="en-US"/>
        </a:p>
      </dgm:t>
    </dgm:pt>
    <dgm:pt modelId="{2B2BDEAB-8179-4381-A6AF-70FF27F33E44}" type="sibTrans" cxnId="{33D89692-B393-47CE-A4F8-B11BAD044F23}">
      <dgm:prSet/>
      <dgm:spPr/>
      <dgm:t>
        <a:bodyPr/>
        <a:lstStyle/>
        <a:p>
          <a:endParaRPr lang="en-US"/>
        </a:p>
      </dgm:t>
    </dgm:pt>
    <dgm:pt modelId="{F9F60504-2FE8-400D-8404-BAA28EBF20DE}">
      <dgm:prSet/>
      <dgm:spPr/>
      <dgm:t>
        <a:bodyPr/>
        <a:lstStyle/>
        <a:p>
          <a:r>
            <a:rPr lang="de-DE"/>
            <a:t>Aber nicht zu viel, sonst wirkt man schnell als Alleinunterhalter</a:t>
          </a:r>
          <a:endParaRPr lang="en-US"/>
        </a:p>
      </dgm:t>
    </dgm:pt>
    <dgm:pt modelId="{87C91551-9E88-4FCF-913B-9DACD0265A70}" type="parTrans" cxnId="{2CE2ED48-906C-4E30-9A89-64D66003EFCA}">
      <dgm:prSet/>
      <dgm:spPr/>
      <dgm:t>
        <a:bodyPr/>
        <a:lstStyle/>
        <a:p>
          <a:endParaRPr lang="en-US"/>
        </a:p>
      </dgm:t>
    </dgm:pt>
    <dgm:pt modelId="{DBA76DD7-3004-47FA-8E6B-1049116E39B5}" type="sibTrans" cxnId="{2CE2ED48-906C-4E30-9A89-64D66003EFCA}">
      <dgm:prSet/>
      <dgm:spPr/>
      <dgm:t>
        <a:bodyPr/>
        <a:lstStyle/>
        <a:p>
          <a:endParaRPr lang="en-US"/>
        </a:p>
      </dgm:t>
    </dgm:pt>
    <dgm:pt modelId="{2E7E61C8-1FFB-4939-9C13-D9C2BD538957}" type="pres">
      <dgm:prSet presAssocID="{EF72E162-56C6-4DE0-A671-F9AEBA1FB340}" presName="linear" presStyleCnt="0">
        <dgm:presLayoutVars>
          <dgm:animLvl val="lvl"/>
          <dgm:resizeHandles val="exact"/>
        </dgm:presLayoutVars>
      </dgm:prSet>
      <dgm:spPr/>
    </dgm:pt>
    <dgm:pt modelId="{7050A4B2-986A-41E5-9491-F03D91F92139}" type="pres">
      <dgm:prSet presAssocID="{CF4684AD-AB76-4E99-8241-EB025E6483C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0D7D8DD-F8FA-4608-9672-C0C5F8EEC6A2}" type="pres">
      <dgm:prSet presAssocID="{63ACA89F-7BB5-4DC6-83B6-666007B329D8}" presName="spacer" presStyleCnt="0"/>
      <dgm:spPr/>
    </dgm:pt>
    <dgm:pt modelId="{9594292A-A3D3-4643-88A0-983A62A59859}" type="pres">
      <dgm:prSet presAssocID="{D0318B1A-16B1-450B-8D65-3E2943BA4D4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B4E092B-B343-4BDF-87AD-157CBBD6DDB7}" type="pres">
      <dgm:prSet presAssocID="{2B2BDEAB-8179-4381-A6AF-70FF27F33E44}" presName="spacer" presStyleCnt="0"/>
      <dgm:spPr/>
    </dgm:pt>
    <dgm:pt modelId="{9A661805-9F42-4137-8C92-4134CFA3B9A0}" type="pres">
      <dgm:prSet presAssocID="{F9F60504-2FE8-400D-8404-BAA28EBF20D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D9D3311-F2FE-472D-BBF7-06BC7D5AB310}" srcId="{EF72E162-56C6-4DE0-A671-F9AEBA1FB340}" destId="{CF4684AD-AB76-4E99-8241-EB025E6483C2}" srcOrd="0" destOrd="0" parTransId="{4AB1C899-773F-409D-806C-DCA7BD358B74}" sibTransId="{63ACA89F-7BB5-4DC6-83B6-666007B329D8}"/>
    <dgm:cxn modelId="{1DB45A3C-5188-465A-B664-6FFCB9ACAA31}" type="presOf" srcId="{D0318B1A-16B1-450B-8D65-3E2943BA4D41}" destId="{9594292A-A3D3-4643-88A0-983A62A59859}" srcOrd="0" destOrd="0" presId="urn:microsoft.com/office/officeart/2005/8/layout/vList2"/>
    <dgm:cxn modelId="{2CE2ED48-906C-4E30-9A89-64D66003EFCA}" srcId="{EF72E162-56C6-4DE0-A671-F9AEBA1FB340}" destId="{F9F60504-2FE8-400D-8404-BAA28EBF20DE}" srcOrd="2" destOrd="0" parTransId="{87C91551-9E88-4FCF-913B-9DACD0265A70}" sibTransId="{DBA76DD7-3004-47FA-8E6B-1049116E39B5}"/>
    <dgm:cxn modelId="{33D89692-B393-47CE-A4F8-B11BAD044F23}" srcId="{EF72E162-56C6-4DE0-A671-F9AEBA1FB340}" destId="{D0318B1A-16B1-450B-8D65-3E2943BA4D41}" srcOrd="1" destOrd="0" parTransId="{1946A00A-0C7C-493E-9D8E-908D9667138A}" sibTransId="{2B2BDEAB-8179-4381-A6AF-70FF27F33E44}"/>
    <dgm:cxn modelId="{7BBB88BD-730B-47BF-BF67-68C72B59BA16}" type="presOf" srcId="{CF4684AD-AB76-4E99-8241-EB025E6483C2}" destId="{7050A4B2-986A-41E5-9491-F03D91F92139}" srcOrd="0" destOrd="0" presId="urn:microsoft.com/office/officeart/2005/8/layout/vList2"/>
    <dgm:cxn modelId="{62EF3EE9-E547-496B-9FE0-50A7C43B368C}" type="presOf" srcId="{EF72E162-56C6-4DE0-A671-F9AEBA1FB340}" destId="{2E7E61C8-1FFB-4939-9C13-D9C2BD538957}" srcOrd="0" destOrd="0" presId="urn:microsoft.com/office/officeart/2005/8/layout/vList2"/>
    <dgm:cxn modelId="{66446FEA-B572-4342-AD1D-FDE4EAD79EE8}" type="presOf" srcId="{F9F60504-2FE8-400D-8404-BAA28EBF20DE}" destId="{9A661805-9F42-4137-8C92-4134CFA3B9A0}" srcOrd="0" destOrd="0" presId="urn:microsoft.com/office/officeart/2005/8/layout/vList2"/>
    <dgm:cxn modelId="{37A483E0-DDEC-4230-B6CC-C040246EBADE}" type="presParOf" srcId="{2E7E61C8-1FFB-4939-9C13-D9C2BD538957}" destId="{7050A4B2-986A-41E5-9491-F03D91F92139}" srcOrd="0" destOrd="0" presId="urn:microsoft.com/office/officeart/2005/8/layout/vList2"/>
    <dgm:cxn modelId="{8C6C45AD-A37E-4E98-B119-137BAAD76346}" type="presParOf" srcId="{2E7E61C8-1FFB-4939-9C13-D9C2BD538957}" destId="{90D7D8DD-F8FA-4608-9672-C0C5F8EEC6A2}" srcOrd="1" destOrd="0" presId="urn:microsoft.com/office/officeart/2005/8/layout/vList2"/>
    <dgm:cxn modelId="{DA203191-C8C2-4334-9BA7-C2C9B3A6C121}" type="presParOf" srcId="{2E7E61C8-1FFB-4939-9C13-D9C2BD538957}" destId="{9594292A-A3D3-4643-88A0-983A62A59859}" srcOrd="2" destOrd="0" presId="urn:microsoft.com/office/officeart/2005/8/layout/vList2"/>
    <dgm:cxn modelId="{88031C9D-813F-4B9C-ACB5-243E64C0689E}" type="presParOf" srcId="{2E7E61C8-1FFB-4939-9C13-D9C2BD538957}" destId="{9B4E092B-B343-4BDF-87AD-157CBBD6DDB7}" srcOrd="3" destOrd="0" presId="urn:microsoft.com/office/officeart/2005/8/layout/vList2"/>
    <dgm:cxn modelId="{9D77C027-DCB3-41EA-9BC8-6FF787470D98}" type="presParOf" srcId="{2E7E61C8-1FFB-4939-9C13-D9C2BD538957}" destId="{9A661805-9F42-4137-8C92-4134CFA3B9A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4144D5-9A24-4D75-A55B-8E7116DA298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906E534-0948-44C3-A7A4-EC50A91811E1}">
      <dgm:prSet/>
      <dgm:spPr/>
      <dgm:t>
        <a:bodyPr/>
        <a:lstStyle/>
        <a:p>
          <a:r>
            <a:rPr lang="de-DE"/>
            <a:t>Gerade beim Sport kommen Leute sehr schnell ins Gespräch.</a:t>
          </a:r>
          <a:endParaRPr lang="en-US"/>
        </a:p>
      </dgm:t>
    </dgm:pt>
    <dgm:pt modelId="{505468AA-9B7B-401F-BBDB-341C0C3F1946}" type="parTrans" cxnId="{78CF5311-59F5-42DB-A7AA-D701CDD3D4D7}">
      <dgm:prSet/>
      <dgm:spPr/>
      <dgm:t>
        <a:bodyPr/>
        <a:lstStyle/>
        <a:p>
          <a:endParaRPr lang="en-US"/>
        </a:p>
      </dgm:t>
    </dgm:pt>
    <dgm:pt modelId="{3572A70C-82F1-4367-882D-04A2B47AADE1}" type="sibTrans" cxnId="{78CF5311-59F5-42DB-A7AA-D701CDD3D4D7}">
      <dgm:prSet/>
      <dgm:spPr/>
      <dgm:t>
        <a:bodyPr/>
        <a:lstStyle/>
        <a:p>
          <a:endParaRPr lang="en-US"/>
        </a:p>
      </dgm:t>
    </dgm:pt>
    <dgm:pt modelId="{45FCDA1A-981C-4FE7-AA6A-037CE7CB5C39}">
      <dgm:prSet/>
      <dgm:spPr/>
      <dgm:t>
        <a:bodyPr/>
        <a:lstStyle/>
        <a:p>
          <a:r>
            <a:rPr lang="de-DE"/>
            <a:t>Lieblingssport oder Lieblingsverein.</a:t>
          </a:r>
          <a:endParaRPr lang="en-US"/>
        </a:p>
      </dgm:t>
    </dgm:pt>
    <dgm:pt modelId="{28D398DD-BC8A-45AC-A658-F01E3A4ECB9B}" type="parTrans" cxnId="{4FAA126F-0707-4463-807F-5B5D5098D147}">
      <dgm:prSet/>
      <dgm:spPr/>
      <dgm:t>
        <a:bodyPr/>
        <a:lstStyle/>
        <a:p>
          <a:endParaRPr lang="en-US"/>
        </a:p>
      </dgm:t>
    </dgm:pt>
    <dgm:pt modelId="{D173C00C-FA09-401F-A33D-6AACB76F4496}" type="sibTrans" cxnId="{4FAA126F-0707-4463-807F-5B5D5098D147}">
      <dgm:prSet/>
      <dgm:spPr/>
      <dgm:t>
        <a:bodyPr/>
        <a:lstStyle/>
        <a:p>
          <a:endParaRPr lang="en-US"/>
        </a:p>
      </dgm:t>
    </dgm:pt>
    <dgm:pt modelId="{F68277DE-0652-40D6-93C7-180AFCF91432}">
      <dgm:prSet/>
      <dgm:spPr/>
      <dgm:t>
        <a:bodyPr/>
        <a:lstStyle/>
        <a:p>
          <a:r>
            <a:rPr lang="de-DE"/>
            <a:t>Letzte Meisterschaft oder zukünftige Meisterschaft.</a:t>
          </a:r>
          <a:endParaRPr lang="en-US"/>
        </a:p>
      </dgm:t>
    </dgm:pt>
    <dgm:pt modelId="{FFF6D77D-1023-4EB6-840B-3EC916833302}" type="parTrans" cxnId="{F9DAC0BC-A8B7-4781-BAD8-4914C03A4B08}">
      <dgm:prSet/>
      <dgm:spPr/>
      <dgm:t>
        <a:bodyPr/>
        <a:lstStyle/>
        <a:p>
          <a:endParaRPr lang="en-US"/>
        </a:p>
      </dgm:t>
    </dgm:pt>
    <dgm:pt modelId="{1E896ACE-1A6A-401A-BDDF-DE52A4AF0E6D}" type="sibTrans" cxnId="{F9DAC0BC-A8B7-4781-BAD8-4914C03A4B08}">
      <dgm:prSet/>
      <dgm:spPr/>
      <dgm:t>
        <a:bodyPr/>
        <a:lstStyle/>
        <a:p>
          <a:endParaRPr lang="en-US"/>
        </a:p>
      </dgm:t>
    </dgm:pt>
    <dgm:pt modelId="{320CE7AA-2603-4EAC-8262-9024E360BDC4}">
      <dgm:prSet/>
      <dgm:spPr/>
      <dgm:t>
        <a:bodyPr/>
        <a:lstStyle/>
        <a:p>
          <a:r>
            <a:rPr lang="de-DE"/>
            <a:t>Gefährlich kann dieses Thema nur werden, wenn die Lieblingsmannschaft oder Verein gerade am absteigen ist.</a:t>
          </a:r>
          <a:endParaRPr lang="en-US"/>
        </a:p>
      </dgm:t>
    </dgm:pt>
    <dgm:pt modelId="{5FE85489-A07C-49AF-B314-964D07D99E03}" type="parTrans" cxnId="{E243C5BD-F382-40D7-BB8F-537936B676D8}">
      <dgm:prSet/>
      <dgm:spPr/>
      <dgm:t>
        <a:bodyPr/>
        <a:lstStyle/>
        <a:p>
          <a:endParaRPr lang="en-US"/>
        </a:p>
      </dgm:t>
    </dgm:pt>
    <dgm:pt modelId="{106AFEA9-90ED-49B2-990D-435BA5F7379E}" type="sibTrans" cxnId="{E243C5BD-F382-40D7-BB8F-537936B676D8}">
      <dgm:prSet/>
      <dgm:spPr/>
      <dgm:t>
        <a:bodyPr/>
        <a:lstStyle/>
        <a:p>
          <a:endParaRPr lang="en-US"/>
        </a:p>
      </dgm:t>
    </dgm:pt>
    <dgm:pt modelId="{24713794-352F-4409-B6BC-243A35554D1B}" type="pres">
      <dgm:prSet presAssocID="{534144D5-9A24-4D75-A55B-8E7116DA2982}" presName="linear" presStyleCnt="0">
        <dgm:presLayoutVars>
          <dgm:animLvl val="lvl"/>
          <dgm:resizeHandles val="exact"/>
        </dgm:presLayoutVars>
      </dgm:prSet>
      <dgm:spPr/>
    </dgm:pt>
    <dgm:pt modelId="{E6760214-BCEA-485A-B8B5-72A398B344A5}" type="pres">
      <dgm:prSet presAssocID="{9906E534-0948-44C3-A7A4-EC50A91811E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7CFFBB3-96AA-48E1-AA0B-7E50DB65F0B4}" type="pres">
      <dgm:prSet presAssocID="{3572A70C-82F1-4367-882D-04A2B47AADE1}" presName="spacer" presStyleCnt="0"/>
      <dgm:spPr/>
    </dgm:pt>
    <dgm:pt modelId="{1616814B-9FB1-4178-B4A7-C946CBD107AC}" type="pres">
      <dgm:prSet presAssocID="{45FCDA1A-981C-4FE7-AA6A-037CE7CB5C3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ADBB1EC-8F99-4B86-9BF5-6788A53D9C12}" type="pres">
      <dgm:prSet presAssocID="{D173C00C-FA09-401F-A33D-6AACB76F4496}" presName="spacer" presStyleCnt="0"/>
      <dgm:spPr/>
    </dgm:pt>
    <dgm:pt modelId="{04B34B2C-1595-47CA-A78C-9578C5351B0C}" type="pres">
      <dgm:prSet presAssocID="{F68277DE-0652-40D6-93C7-180AFCF9143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3977C0B-A6C5-4662-A0C3-10F781A679E9}" type="pres">
      <dgm:prSet presAssocID="{1E896ACE-1A6A-401A-BDDF-DE52A4AF0E6D}" presName="spacer" presStyleCnt="0"/>
      <dgm:spPr/>
    </dgm:pt>
    <dgm:pt modelId="{1EF3E425-5665-44B7-B792-5BCC70E1865B}" type="pres">
      <dgm:prSet presAssocID="{320CE7AA-2603-4EAC-8262-9024E360BDC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2C9E109-C941-4C5D-A0D8-6E440DC95F33}" type="presOf" srcId="{320CE7AA-2603-4EAC-8262-9024E360BDC4}" destId="{1EF3E425-5665-44B7-B792-5BCC70E1865B}" srcOrd="0" destOrd="0" presId="urn:microsoft.com/office/officeart/2005/8/layout/vList2"/>
    <dgm:cxn modelId="{78CF5311-59F5-42DB-A7AA-D701CDD3D4D7}" srcId="{534144D5-9A24-4D75-A55B-8E7116DA2982}" destId="{9906E534-0948-44C3-A7A4-EC50A91811E1}" srcOrd="0" destOrd="0" parTransId="{505468AA-9B7B-401F-BBDB-341C0C3F1946}" sibTransId="{3572A70C-82F1-4367-882D-04A2B47AADE1}"/>
    <dgm:cxn modelId="{EA84F511-5539-41F9-9ACA-724A51CA4462}" type="presOf" srcId="{9906E534-0948-44C3-A7A4-EC50A91811E1}" destId="{E6760214-BCEA-485A-B8B5-72A398B344A5}" srcOrd="0" destOrd="0" presId="urn:microsoft.com/office/officeart/2005/8/layout/vList2"/>
    <dgm:cxn modelId="{CFAF2115-BB4A-4C3F-875F-2688B9009891}" type="presOf" srcId="{534144D5-9A24-4D75-A55B-8E7116DA2982}" destId="{24713794-352F-4409-B6BC-243A35554D1B}" srcOrd="0" destOrd="0" presId="urn:microsoft.com/office/officeart/2005/8/layout/vList2"/>
    <dgm:cxn modelId="{A9924666-6116-48D6-B8E5-1DA216C539DE}" type="presOf" srcId="{F68277DE-0652-40D6-93C7-180AFCF91432}" destId="{04B34B2C-1595-47CA-A78C-9578C5351B0C}" srcOrd="0" destOrd="0" presId="urn:microsoft.com/office/officeart/2005/8/layout/vList2"/>
    <dgm:cxn modelId="{4FAA126F-0707-4463-807F-5B5D5098D147}" srcId="{534144D5-9A24-4D75-A55B-8E7116DA2982}" destId="{45FCDA1A-981C-4FE7-AA6A-037CE7CB5C39}" srcOrd="1" destOrd="0" parTransId="{28D398DD-BC8A-45AC-A658-F01E3A4ECB9B}" sibTransId="{D173C00C-FA09-401F-A33D-6AACB76F4496}"/>
    <dgm:cxn modelId="{FCD7C859-3204-422C-B27C-588D731FB39A}" type="presOf" srcId="{45FCDA1A-981C-4FE7-AA6A-037CE7CB5C39}" destId="{1616814B-9FB1-4178-B4A7-C946CBD107AC}" srcOrd="0" destOrd="0" presId="urn:microsoft.com/office/officeart/2005/8/layout/vList2"/>
    <dgm:cxn modelId="{F9DAC0BC-A8B7-4781-BAD8-4914C03A4B08}" srcId="{534144D5-9A24-4D75-A55B-8E7116DA2982}" destId="{F68277DE-0652-40D6-93C7-180AFCF91432}" srcOrd="2" destOrd="0" parTransId="{FFF6D77D-1023-4EB6-840B-3EC916833302}" sibTransId="{1E896ACE-1A6A-401A-BDDF-DE52A4AF0E6D}"/>
    <dgm:cxn modelId="{E243C5BD-F382-40D7-BB8F-537936B676D8}" srcId="{534144D5-9A24-4D75-A55B-8E7116DA2982}" destId="{320CE7AA-2603-4EAC-8262-9024E360BDC4}" srcOrd="3" destOrd="0" parTransId="{5FE85489-A07C-49AF-B314-964D07D99E03}" sibTransId="{106AFEA9-90ED-49B2-990D-435BA5F7379E}"/>
    <dgm:cxn modelId="{87F011DC-54FA-462E-ACF6-242971A31694}" type="presParOf" srcId="{24713794-352F-4409-B6BC-243A35554D1B}" destId="{E6760214-BCEA-485A-B8B5-72A398B344A5}" srcOrd="0" destOrd="0" presId="urn:microsoft.com/office/officeart/2005/8/layout/vList2"/>
    <dgm:cxn modelId="{633D0CF3-5582-4B93-BF13-4EAE7116471F}" type="presParOf" srcId="{24713794-352F-4409-B6BC-243A35554D1B}" destId="{C7CFFBB3-96AA-48E1-AA0B-7E50DB65F0B4}" srcOrd="1" destOrd="0" presId="urn:microsoft.com/office/officeart/2005/8/layout/vList2"/>
    <dgm:cxn modelId="{63F0E9D8-2048-4657-93C3-C9DD3FA80B7C}" type="presParOf" srcId="{24713794-352F-4409-B6BC-243A35554D1B}" destId="{1616814B-9FB1-4178-B4A7-C946CBD107AC}" srcOrd="2" destOrd="0" presId="urn:microsoft.com/office/officeart/2005/8/layout/vList2"/>
    <dgm:cxn modelId="{E06BA268-8EC8-4096-9DB5-B2441F683087}" type="presParOf" srcId="{24713794-352F-4409-B6BC-243A35554D1B}" destId="{1ADBB1EC-8F99-4B86-9BF5-6788A53D9C12}" srcOrd="3" destOrd="0" presId="urn:microsoft.com/office/officeart/2005/8/layout/vList2"/>
    <dgm:cxn modelId="{2704BF80-29A2-4464-BC77-515FFBD46B03}" type="presParOf" srcId="{24713794-352F-4409-B6BC-243A35554D1B}" destId="{04B34B2C-1595-47CA-A78C-9578C5351B0C}" srcOrd="4" destOrd="0" presId="urn:microsoft.com/office/officeart/2005/8/layout/vList2"/>
    <dgm:cxn modelId="{1A1F1FDC-CD70-4495-96E3-FF5B0AD9B320}" type="presParOf" srcId="{24713794-352F-4409-B6BC-243A35554D1B}" destId="{93977C0B-A6C5-4662-A0C3-10F781A679E9}" srcOrd="5" destOrd="0" presId="urn:microsoft.com/office/officeart/2005/8/layout/vList2"/>
    <dgm:cxn modelId="{7A33F291-AE09-467F-9236-4C1C4EE291D7}" type="presParOf" srcId="{24713794-352F-4409-B6BC-243A35554D1B}" destId="{1EF3E425-5665-44B7-B792-5BCC70E1865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D3B1D3-E611-4F4B-AC1E-5A7A47ACCFC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E356B73-1898-4B4E-92BB-6DCF5BFDC7B7}">
      <dgm:prSet/>
      <dgm:spPr/>
      <dgm:t>
        <a:bodyPr/>
        <a:lstStyle/>
        <a:p>
          <a:r>
            <a:rPr lang="de-DE"/>
            <a:t>Das Wetter ist ein gutes Thema</a:t>
          </a:r>
          <a:endParaRPr lang="en-US"/>
        </a:p>
      </dgm:t>
    </dgm:pt>
    <dgm:pt modelId="{C144455E-1A99-436F-9467-C34167C005B4}" type="parTrans" cxnId="{35450F9F-8013-4A68-90D1-808D97E7C4EA}">
      <dgm:prSet/>
      <dgm:spPr/>
      <dgm:t>
        <a:bodyPr/>
        <a:lstStyle/>
        <a:p>
          <a:endParaRPr lang="en-US"/>
        </a:p>
      </dgm:t>
    </dgm:pt>
    <dgm:pt modelId="{8465D3A2-15FC-4CE5-845F-194BD210FF37}" type="sibTrans" cxnId="{35450F9F-8013-4A68-90D1-808D97E7C4EA}">
      <dgm:prSet/>
      <dgm:spPr/>
      <dgm:t>
        <a:bodyPr/>
        <a:lstStyle/>
        <a:p>
          <a:endParaRPr lang="en-US"/>
        </a:p>
      </dgm:t>
    </dgm:pt>
    <dgm:pt modelId="{96C739E5-BDC4-4E57-85F8-21ADB2D7156B}">
      <dgm:prSet/>
      <dgm:spPr/>
      <dgm:t>
        <a:bodyPr/>
        <a:lstStyle/>
        <a:p>
          <a:r>
            <a:rPr lang="de-DE"/>
            <a:t>Von heute oder morgen</a:t>
          </a:r>
          <a:endParaRPr lang="en-US"/>
        </a:p>
      </dgm:t>
    </dgm:pt>
    <dgm:pt modelId="{5A07A560-2E94-46BB-A457-99285CC12AB9}" type="parTrans" cxnId="{949BC00B-77F6-4C79-A99F-8666513C0F0D}">
      <dgm:prSet/>
      <dgm:spPr/>
      <dgm:t>
        <a:bodyPr/>
        <a:lstStyle/>
        <a:p>
          <a:endParaRPr lang="en-US"/>
        </a:p>
      </dgm:t>
    </dgm:pt>
    <dgm:pt modelId="{C17E0707-62AD-4B6D-B51B-10531CFA5694}" type="sibTrans" cxnId="{949BC00B-77F6-4C79-A99F-8666513C0F0D}">
      <dgm:prSet/>
      <dgm:spPr/>
      <dgm:t>
        <a:bodyPr/>
        <a:lstStyle/>
        <a:p>
          <a:endParaRPr lang="en-US"/>
        </a:p>
      </dgm:t>
    </dgm:pt>
    <dgm:pt modelId="{5E8F2448-7B5D-4B16-9910-921646AF50BD}">
      <dgm:prSet/>
      <dgm:spPr/>
      <dgm:t>
        <a:bodyPr/>
        <a:lstStyle/>
        <a:p>
          <a:r>
            <a:rPr lang="de-DE"/>
            <a:t>Man muß nur aufpassen, daß das Thema nicht irgentwann langweilig wird.</a:t>
          </a:r>
          <a:endParaRPr lang="en-US"/>
        </a:p>
      </dgm:t>
    </dgm:pt>
    <dgm:pt modelId="{1131D165-BC31-4179-9047-67083FB8CC40}" type="parTrans" cxnId="{23FE7A5B-B110-4D6D-B2A6-1BD64D9F4EC9}">
      <dgm:prSet/>
      <dgm:spPr/>
      <dgm:t>
        <a:bodyPr/>
        <a:lstStyle/>
        <a:p>
          <a:endParaRPr lang="en-US"/>
        </a:p>
      </dgm:t>
    </dgm:pt>
    <dgm:pt modelId="{D2EF1A30-4624-49AF-A94B-630C54DB7CAE}" type="sibTrans" cxnId="{23FE7A5B-B110-4D6D-B2A6-1BD64D9F4EC9}">
      <dgm:prSet/>
      <dgm:spPr/>
      <dgm:t>
        <a:bodyPr/>
        <a:lstStyle/>
        <a:p>
          <a:endParaRPr lang="en-US"/>
        </a:p>
      </dgm:t>
    </dgm:pt>
    <dgm:pt modelId="{AB9E76D3-05C2-456B-833A-E24C57805A79}" type="pres">
      <dgm:prSet presAssocID="{04D3B1D3-E611-4F4B-AC1E-5A7A47ACCFC6}" presName="linear" presStyleCnt="0">
        <dgm:presLayoutVars>
          <dgm:animLvl val="lvl"/>
          <dgm:resizeHandles val="exact"/>
        </dgm:presLayoutVars>
      </dgm:prSet>
      <dgm:spPr/>
    </dgm:pt>
    <dgm:pt modelId="{651127DB-D0E9-4706-8F97-B1B44F3377F1}" type="pres">
      <dgm:prSet presAssocID="{FE356B73-1898-4B4E-92BB-6DCF5BFDC7B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B342EFC-25C1-483A-95ED-4A8872643B6F}" type="pres">
      <dgm:prSet presAssocID="{8465D3A2-15FC-4CE5-845F-194BD210FF37}" presName="spacer" presStyleCnt="0"/>
      <dgm:spPr/>
    </dgm:pt>
    <dgm:pt modelId="{F9B64C4B-0508-435B-AD7A-F1F3C8843AAF}" type="pres">
      <dgm:prSet presAssocID="{96C739E5-BDC4-4E57-85F8-21ADB2D7156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8A6B3D9-0B6A-4C19-9FBA-FE8C25C6AF4E}" type="pres">
      <dgm:prSet presAssocID="{C17E0707-62AD-4B6D-B51B-10531CFA5694}" presName="spacer" presStyleCnt="0"/>
      <dgm:spPr/>
    </dgm:pt>
    <dgm:pt modelId="{327A4673-89E7-412F-8412-E1E532D790A9}" type="pres">
      <dgm:prSet presAssocID="{5E8F2448-7B5D-4B16-9910-921646AF50B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49BC00B-77F6-4C79-A99F-8666513C0F0D}" srcId="{04D3B1D3-E611-4F4B-AC1E-5A7A47ACCFC6}" destId="{96C739E5-BDC4-4E57-85F8-21ADB2D7156B}" srcOrd="1" destOrd="0" parTransId="{5A07A560-2E94-46BB-A457-99285CC12AB9}" sibTransId="{C17E0707-62AD-4B6D-B51B-10531CFA5694}"/>
    <dgm:cxn modelId="{23FE7A5B-B110-4D6D-B2A6-1BD64D9F4EC9}" srcId="{04D3B1D3-E611-4F4B-AC1E-5A7A47ACCFC6}" destId="{5E8F2448-7B5D-4B16-9910-921646AF50BD}" srcOrd="2" destOrd="0" parTransId="{1131D165-BC31-4179-9047-67083FB8CC40}" sibTransId="{D2EF1A30-4624-49AF-A94B-630C54DB7CAE}"/>
    <dgm:cxn modelId="{85544361-A913-4352-A688-D106C757A4DA}" type="presOf" srcId="{FE356B73-1898-4B4E-92BB-6DCF5BFDC7B7}" destId="{651127DB-D0E9-4706-8F97-B1B44F3377F1}" srcOrd="0" destOrd="0" presId="urn:microsoft.com/office/officeart/2005/8/layout/vList2"/>
    <dgm:cxn modelId="{35450F9F-8013-4A68-90D1-808D97E7C4EA}" srcId="{04D3B1D3-E611-4F4B-AC1E-5A7A47ACCFC6}" destId="{FE356B73-1898-4B4E-92BB-6DCF5BFDC7B7}" srcOrd="0" destOrd="0" parTransId="{C144455E-1A99-436F-9467-C34167C005B4}" sibTransId="{8465D3A2-15FC-4CE5-845F-194BD210FF37}"/>
    <dgm:cxn modelId="{D709D0BD-A556-4D07-914E-78CD46C2C45B}" type="presOf" srcId="{04D3B1D3-E611-4F4B-AC1E-5A7A47ACCFC6}" destId="{AB9E76D3-05C2-456B-833A-E24C57805A79}" srcOrd="0" destOrd="0" presId="urn:microsoft.com/office/officeart/2005/8/layout/vList2"/>
    <dgm:cxn modelId="{787917DC-C41A-49BA-BB92-8BAFE4D79F36}" type="presOf" srcId="{5E8F2448-7B5D-4B16-9910-921646AF50BD}" destId="{327A4673-89E7-412F-8412-E1E532D790A9}" srcOrd="0" destOrd="0" presId="urn:microsoft.com/office/officeart/2005/8/layout/vList2"/>
    <dgm:cxn modelId="{779021E4-A4AA-4400-8658-D4BE83215E72}" type="presOf" srcId="{96C739E5-BDC4-4E57-85F8-21ADB2D7156B}" destId="{F9B64C4B-0508-435B-AD7A-F1F3C8843AAF}" srcOrd="0" destOrd="0" presId="urn:microsoft.com/office/officeart/2005/8/layout/vList2"/>
    <dgm:cxn modelId="{1D1538AF-7DCF-4C00-B988-15E910049FA3}" type="presParOf" srcId="{AB9E76D3-05C2-456B-833A-E24C57805A79}" destId="{651127DB-D0E9-4706-8F97-B1B44F3377F1}" srcOrd="0" destOrd="0" presId="urn:microsoft.com/office/officeart/2005/8/layout/vList2"/>
    <dgm:cxn modelId="{63C45C06-DE6C-4614-8EC5-723D2AAA9B63}" type="presParOf" srcId="{AB9E76D3-05C2-456B-833A-E24C57805A79}" destId="{7B342EFC-25C1-483A-95ED-4A8872643B6F}" srcOrd="1" destOrd="0" presId="urn:microsoft.com/office/officeart/2005/8/layout/vList2"/>
    <dgm:cxn modelId="{9634FF0B-C8AA-4B45-BE6E-7C453BBFE663}" type="presParOf" srcId="{AB9E76D3-05C2-456B-833A-E24C57805A79}" destId="{F9B64C4B-0508-435B-AD7A-F1F3C8843AAF}" srcOrd="2" destOrd="0" presId="urn:microsoft.com/office/officeart/2005/8/layout/vList2"/>
    <dgm:cxn modelId="{D85D6CAA-F2D3-446B-876C-973A0B3E90B9}" type="presParOf" srcId="{AB9E76D3-05C2-456B-833A-E24C57805A79}" destId="{48A6B3D9-0B6A-4C19-9FBA-FE8C25C6AF4E}" srcOrd="3" destOrd="0" presId="urn:microsoft.com/office/officeart/2005/8/layout/vList2"/>
    <dgm:cxn modelId="{13B8B0ED-9C4B-47D4-86EF-6EA8D488609E}" type="presParOf" srcId="{AB9E76D3-05C2-456B-833A-E24C57805A79}" destId="{327A4673-89E7-412F-8412-E1E532D790A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264340D-97E2-4ECA-8F74-071B5D545E8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FEB8147-7218-4C29-8BE7-B97CC495A2D0}">
      <dgm:prSet/>
      <dgm:spPr/>
      <dgm:t>
        <a:bodyPr/>
        <a:lstStyle/>
        <a:p>
          <a:r>
            <a:rPr lang="de-DE"/>
            <a:t>Politik</a:t>
          </a:r>
          <a:endParaRPr lang="en-US"/>
        </a:p>
      </dgm:t>
    </dgm:pt>
    <dgm:pt modelId="{53EF5FE5-03F8-4072-B8D2-E46DA014BC63}" type="parTrans" cxnId="{77D6EA56-B936-43B1-AD7B-9778C020671C}">
      <dgm:prSet/>
      <dgm:spPr/>
      <dgm:t>
        <a:bodyPr/>
        <a:lstStyle/>
        <a:p>
          <a:endParaRPr lang="en-US"/>
        </a:p>
      </dgm:t>
    </dgm:pt>
    <dgm:pt modelId="{4E6E2251-5E84-4624-8C3C-7794B79E1C4F}" type="sibTrans" cxnId="{77D6EA56-B936-43B1-AD7B-9778C020671C}">
      <dgm:prSet/>
      <dgm:spPr/>
      <dgm:t>
        <a:bodyPr/>
        <a:lstStyle/>
        <a:p>
          <a:endParaRPr lang="en-US"/>
        </a:p>
      </dgm:t>
    </dgm:pt>
    <dgm:pt modelId="{75F14EC7-A7B6-49CA-9672-A37A5F679B0B}">
      <dgm:prSet/>
      <dgm:spPr/>
      <dgm:t>
        <a:bodyPr/>
        <a:lstStyle/>
        <a:p>
          <a:r>
            <a:rPr lang="de-DE"/>
            <a:t>Religion</a:t>
          </a:r>
          <a:endParaRPr lang="en-US"/>
        </a:p>
      </dgm:t>
    </dgm:pt>
    <dgm:pt modelId="{6B636FDE-F24F-40C7-A45C-ED66E057FCE1}" type="parTrans" cxnId="{D53E8F6B-BED2-4985-9A59-59D997AC321A}">
      <dgm:prSet/>
      <dgm:spPr/>
      <dgm:t>
        <a:bodyPr/>
        <a:lstStyle/>
        <a:p>
          <a:endParaRPr lang="en-US"/>
        </a:p>
      </dgm:t>
    </dgm:pt>
    <dgm:pt modelId="{101F00EF-2685-4D34-B333-E2CF071FBAFE}" type="sibTrans" cxnId="{D53E8F6B-BED2-4985-9A59-59D997AC321A}">
      <dgm:prSet/>
      <dgm:spPr/>
      <dgm:t>
        <a:bodyPr/>
        <a:lstStyle/>
        <a:p>
          <a:endParaRPr lang="en-US"/>
        </a:p>
      </dgm:t>
    </dgm:pt>
    <dgm:pt modelId="{BD7EB2E4-9C9E-452E-9829-67FB77A14EEC}">
      <dgm:prSet/>
      <dgm:spPr/>
      <dgm:t>
        <a:bodyPr/>
        <a:lstStyle/>
        <a:p>
          <a:r>
            <a:rPr lang="de-DE"/>
            <a:t>Geld und Finanzen</a:t>
          </a:r>
          <a:endParaRPr lang="en-US"/>
        </a:p>
      </dgm:t>
    </dgm:pt>
    <dgm:pt modelId="{1688689F-3D10-43BB-A252-EE61F0590B0E}" type="parTrans" cxnId="{D06C4FD2-6162-48AA-AAC6-F5C17F245D89}">
      <dgm:prSet/>
      <dgm:spPr/>
      <dgm:t>
        <a:bodyPr/>
        <a:lstStyle/>
        <a:p>
          <a:endParaRPr lang="en-US"/>
        </a:p>
      </dgm:t>
    </dgm:pt>
    <dgm:pt modelId="{EE331A88-5490-4BD3-A027-22AC35EF47A5}" type="sibTrans" cxnId="{D06C4FD2-6162-48AA-AAC6-F5C17F245D89}">
      <dgm:prSet/>
      <dgm:spPr/>
      <dgm:t>
        <a:bodyPr/>
        <a:lstStyle/>
        <a:p>
          <a:endParaRPr lang="en-US"/>
        </a:p>
      </dgm:t>
    </dgm:pt>
    <dgm:pt modelId="{EF8D2169-C9D0-4DCE-BC9E-112744A0B7B8}">
      <dgm:prSet/>
      <dgm:spPr/>
      <dgm:t>
        <a:bodyPr/>
        <a:lstStyle/>
        <a:p>
          <a:r>
            <a:rPr lang="de-DE"/>
            <a:t>Krankheit und Tod</a:t>
          </a:r>
          <a:endParaRPr lang="en-US"/>
        </a:p>
      </dgm:t>
    </dgm:pt>
    <dgm:pt modelId="{1E97BB43-BED3-48E3-945A-A4D2B0E214E5}" type="parTrans" cxnId="{E31F4CC3-2C63-47B5-8E5A-8916D7471B84}">
      <dgm:prSet/>
      <dgm:spPr/>
      <dgm:t>
        <a:bodyPr/>
        <a:lstStyle/>
        <a:p>
          <a:endParaRPr lang="en-US"/>
        </a:p>
      </dgm:t>
    </dgm:pt>
    <dgm:pt modelId="{95BFF19D-6096-47AA-B229-6E8FCE585470}" type="sibTrans" cxnId="{E31F4CC3-2C63-47B5-8E5A-8916D7471B84}">
      <dgm:prSet/>
      <dgm:spPr/>
      <dgm:t>
        <a:bodyPr/>
        <a:lstStyle/>
        <a:p>
          <a:endParaRPr lang="en-US"/>
        </a:p>
      </dgm:t>
    </dgm:pt>
    <dgm:pt modelId="{63EDA59A-4DE9-4354-9935-18936B12B275}">
      <dgm:prSet/>
      <dgm:spPr/>
      <dgm:t>
        <a:bodyPr/>
        <a:lstStyle/>
        <a:p>
          <a:r>
            <a:rPr lang="de-DE"/>
            <a:t>Persönliche Probleme</a:t>
          </a:r>
          <a:endParaRPr lang="en-US"/>
        </a:p>
      </dgm:t>
    </dgm:pt>
    <dgm:pt modelId="{ED0D83A8-E0FA-4924-BCB8-B91D17F87521}" type="parTrans" cxnId="{96F5251C-CB13-4C61-8C0B-6958CD8746A2}">
      <dgm:prSet/>
      <dgm:spPr/>
      <dgm:t>
        <a:bodyPr/>
        <a:lstStyle/>
        <a:p>
          <a:endParaRPr lang="en-US"/>
        </a:p>
      </dgm:t>
    </dgm:pt>
    <dgm:pt modelId="{C6606C35-28D2-41DB-B352-E2F14830825F}" type="sibTrans" cxnId="{96F5251C-CB13-4C61-8C0B-6958CD8746A2}">
      <dgm:prSet/>
      <dgm:spPr/>
      <dgm:t>
        <a:bodyPr/>
        <a:lstStyle/>
        <a:p>
          <a:endParaRPr lang="en-US"/>
        </a:p>
      </dgm:t>
    </dgm:pt>
    <dgm:pt modelId="{0630946B-6558-4CE5-B4A8-A36F709C8429}">
      <dgm:prSet/>
      <dgm:spPr/>
      <dgm:t>
        <a:bodyPr/>
        <a:lstStyle/>
        <a:p>
          <a:r>
            <a:rPr lang="de-DE"/>
            <a:t>Partnerschaft</a:t>
          </a:r>
          <a:endParaRPr lang="en-US"/>
        </a:p>
      </dgm:t>
    </dgm:pt>
    <dgm:pt modelId="{49FED8E1-1215-4A2A-9E89-BCF23D41DA89}" type="parTrans" cxnId="{3B8CE9B1-6A0D-4184-9F08-A3128CCAA41D}">
      <dgm:prSet/>
      <dgm:spPr/>
      <dgm:t>
        <a:bodyPr/>
        <a:lstStyle/>
        <a:p>
          <a:endParaRPr lang="en-US"/>
        </a:p>
      </dgm:t>
    </dgm:pt>
    <dgm:pt modelId="{40673E93-56B6-4988-9E84-B1C29A93EC23}" type="sibTrans" cxnId="{3B8CE9B1-6A0D-4184-9F08-A3128CCAA41D}">
      <dgm:prSet/>
      <dgm:spPr/>
      <dgm:t>
        <a:bodyPr/>
        <a:lstStyle/>
        <a:p>
          <a:endParaRPr lang="en-US"/>
        </a:p>
      </dgm:t>
    </dgm:pt>
    <dgm:pt modelId="{7C849594-8437-40FB-9E78-6B27D4748853}">
      <dgm:prSet/>
      <dgm:spPr/>
      <dgm:t>
        <a:bodyPr/>
        <a:lstStyle/>
        <a:p>
          <a:r>
            <a:rPr lang="de-DE"/>
            <a:t>Klatsch und Tratsch</a:t>
          </a:r>
          <a:endParaRPr lang="en-US"/>
        </a:p>
      </dgm:t>
    </dgm:pt>
    <dgm:pt modelId="{C1E3C796-DDE4-46B9-BC9A-15E69D7C9871}" type="parTrans" cxnId="{567A168E-C865-45E0-BF56-97E0041CE39F}">
      <dgm:prSet/>
      <dgm:spPr/>
      <dgm:t>
        <a:bodyPr/>
        <a:lstStyle/>
        <a:p>
          <a:endParaRPr lang="en-US"/>
        </a:p>
      </dgm:t>
    </dgm:pt>
    <dgm:pt modelId="{1608488B-1723-4066-A132-54556F77A99A}" type="sibTrans" cxnId="{567A168E-C865-45E0-BF56-97E0041CE39F}">
      <dgm:prSet/>
      <dgm:spPr/>
      <dgm:t>
        <a:bodyPr/>
        <a:lstStyle/>
        <a:p>
          <a:endParaRPr lang="en-US"/>
        </a:p>
      </dgm:t>
    </dgm:pt>
    <dgm:pt modelId="{3CD646E6-EAC2-4073-BC8A-E15390314E53}">
      <dgm:prSet/>
      <dgm:spPr/>
      <dgm:t>
        <a:bodyPr/>
        <a:lstStyle/>
        <a:p>
          <a:r>
            <a:rPr lang="de-DE"/>
            <a:t>Diskrimierende Witze und Sarkasmus</a:t>
          </a:r>
          <a:endParaRPr lang="en-US"/>
        </a:p>
      </dgm:t>
    </dgm:pt>
    <dgm:pt modelId="{5EF2D011-61A2-4090-8064-39E58EDF6E20}" type="parTrans" cxnId="{9F74BE1F-922B-47C8-8C91-7DC05045E65C}">
      <dgm:prSet/>
      <dgm:spPr/>
      <dgm:t>
        <a:bodyPr/>
        <a:lstStyle/>
        <a:p>
          <a:endParaRPr lang="en-US"/>
        </a:p>
      </dgm:t>
    </dgm:pt>
    <dgm:pt modelId="{152960E0-76DE-4FEB-B298-98F71390F5C3}" type="sibTrans" cxnId="{9F74BE1F-922B-47C8-8C91-7DC05045E65C}">
      <dgm:prSet/>
      <dgm:spPr/>
      <dgm:t>
        <a:bodyPr/>
        <a:lstStyle/>
        <a:p>
          <a:endParaRPr lang="en-US"/>
        </a:p>
      </dgm:t>
    </dgm:pt>
    <dgm:pt modelId="{B46E59A0-12D3-4156-9085-301297381E08}">
      <dgm:prSet/>
      <dgm:spPr/>
      <dgm:t>
        <a:bodyPr/>
        <a:lstStyle/>
        <a:p>
          <a:r>
            <a:rPr lang="de-DE"/>
            <a:t>Auch Fachsimperleien bergen gefahren </a:t>
          </a:r>
          <a:endParaRPr lang="en-US"/>
        </a:p>
      </dgm:t>
    </dgm:pt>
    <dgm:pt modelId="{90C8B86C-8B7B-414C-9A54-B89D7DF3CB45}" type="parTrans" cxnId="{880570DF-7D96-4530-B888-2600A46C0325}">
      <dgm:prSet/>
      <dgm:spPr/>
      <dgm:t>
        <a:bodyPr/>
        <a:lstStyle/>
        <a:p>
          <a:endParaRPr lang="en-US"/>
        </a:p>
      </dgm:t>
    </dgm:pt>
    <dgm:pt modelId="{A1DF834A-858C-4987-926F-99F84BC9EAB5}" type="sibTrans" cxnId="{880570DF-7D96-4530-B888-2600A46C0325}">
      <dgm:prSet/>
      <dgm:spPr/>
      <dgm:t>
        <a:bodyPr/>
        <a:lstStyle/>
        <a:p>
          <a:endParaRPr lang="en-US"/>
        </a:p>
      </dgm:t>
    </dgm:pt>
    <dgm:pt modelId="{77D83C6C-5BCB-4A71-904E-95E92EC5077E}">
      <dgm:prSet/>
      <dgm:spPr/>
      <dgm:t>
        <a:bodyPr/>
        <a:lstStyle/>
        <a:p>
          <a:r>
            <a:rPr lang="de-DE"/>
            <a:t>Entweder fühlt sich der Gegenüber als Unwissend und dumm</a:t>
          </a:r>
          <a:endParaRPr lang="en-US"/>
        </a:p>
      </dgm:t>
    </dgm:pt>
    <dgm:pt modelId="{CF51A832-D6A1-4D82-A636-E5814D57643C}" type="parTrans" cxnId="{A7A58622-11CB-4644-B9AB-18B2C48C80AC}">
      <dgm:prSet/>
      <dgm:spPr/>
      <dgm:t>
        <a:bodyPr/>
        <a:lstStyle/>
        <a:p>
          <a:endParaRPr lang="en-US"/>
        </a:p>
      </dgm:t>
    </dgm:pt>
    <dgm:pt modelId="{7EB749E9-9CF5-4C15-9A00-2412EDAFB303}" type="sibTrans" cxnId="{A7A58622-11CB-4644-B9AB-18B2C48C80AC}">
      <dgm:prSet/>
      <dgm:spPr/>
      <dgm:t>
        <a:bodyPr/>
        <a:lstStyle/>
        <a:p>
          <a:endParaRPr lang="en-US"/>
        </a:p>
      </dgm:t>
    </dgm:pt>
    <dgm:pt modelId="{57B2B268-C804-4658-9D35-31EAA6B1DD12}" type="pres">
      <dgm:prSet presAssocID="{4264340D-97E2-4ECA-8F74-071B5D545E88}" presName="linear" presStyleCnt="0">
        <dgm:presLayoutVars>
          <dgm:animLvl val="lvl"/>
          <dgm:resizeHandles val="exact"/>
        </dgm:presLayoutVars>
      </dgm:prSet>
      <dgm:spPr/>
    </dgm:pt>
    <dgm:pt modelId="{BB2A534B-B04D-4042-8A55-BAFAF122355D}" type="pres">
      <dgm:prSet presAssocID="{AFEB8147-7218-4C29-8BE7-B97CC495A2D0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F6FFE723-F28B-4FFD-8379-24CB67991BBA}" type="pres">
      <dgm:prSet presAssocID="{4E6E2251-5E84-4624-8C3C-7794B79E1C4F}" presName="spacer" presStyleCnt="0"/>
      <dgm:spPr/>
    </dgm:pt>
    <dgm:pt modelId="{481CA8A2-6316-4BD6-879F-ED6DD0D3FDEB}" type="pres">
      <dgm:prSet presAssocID="{75F14EC7-A7B6-49CA-9672-A37A5F679B0B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FB4BBB6D-C2E3-4094-A66B-6532AD6D032A}" type="pres">
      <dgm:prSet presAssocID="{101F00EF-2685-4D34-B333-E2CF071FBAFE}" presName="spacer" presStyleCnt="0"/>
      <dgm:spPr/>
    </dgm:pt>
    <dgm:pt modelId="{3B994A0D-F6A6-4BC2-A14A-3EDEB84A0A3A}" type="pres">
      <dgm:prSet presAssocID="{BD7EB2E4-9C9E-452E-9829-67FB77A14EEC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9C5B55D6-4FE1-4394-B160-B7F2492720F2}" type="pres">
      <dgm:prSet presAssocID="{EE331A88-5490-4BD3-A027-22AC35EF47A5}" presName="spacer" presStyleCnt="0"/>
      <dgm:spPr/>
    </dgm:pt>
    <dgm:pt modelId="{5D7BBB90-E7EB-480D-9644-257C822661F5}" type="pres">
      <dgm:prSet presAssocID="{EF8D2169-C9D0-4DCE-BC9E-112744A0B7B8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DFC7A9FF-5888-4C7B-A87C-10ABFCA350E9}" type="pres">
      <dgm:prSet presAssocID="{95BFF19D-6096-47AA-B229-6E8FCE585470}" presName="spacer" presStyleCnt="0"/>
      <dgm:spPr/>
    </dgm:pt>
    <dgm:pt modelId="{951C7C37-49B7-4693-A71F-748779389C71}" type="pres">
      <dgm:prSet presAssocID="{63EDA59A-4DE9-4354-9935-18936B12B275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C25D1BEB-047B-4260-B34F-753C4053F69E}" type="pres">
      <dgm:prSet presAssocID="{C6606C35-28D2-41DB-B352-E2F14830825F}" presName="spacer" presStyleCnt="0"/>
      <dgm:spPr/>
    </dgm:pt>
    <dgm:pt modelId="{9D5F261C-A41B-4120-A9D3-9C824F43006A}" type="pres">
      <dgm:prSet presAssocID="{0630946B-6558-4CE5-B4A8-A36F709C8429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FAE77DA5-A5E9-420C-88A6-CE556AC032E1}" type="pres">
      <dgm:prSet presAssocID="{40673E93-56B6-4988-9E84-B1C29A93EC23}" presName="spacer" presStyleCnt="0"/>
      <dgm:spPr/>
    </dgm:pt>
    <dgm:pt modelId="{B5F1A79A-B220-40AE-833A-7C83AB499A3A}" type="pres">
      <dgm:prSet presAssocID="{7C849594-8437-40FB-9E78-6B27D4748853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5331187-4D23-41D7-8C9E-26F7EC092FD5}" type="pres">
      <dgm:prSet presAssocID="{1608488B-1723-4066-A132-54556F77A99A}" presName="spacer" presStyleCnt="0"/>
      <dgm:spPr/>
    </dgm:pt>
    <dgm:pt modelId="{61523176-77F3-4F12-846B-E55D7D7C921C}" type="pres">
      <dgm:prSet presAssocID="{3CD646E6-EAC2-4073-BC8A-E15390314E53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8A39CE46-80BE-4AA4-8CAC-63BB090BFE4E}" type="pres">
      <dgm:prSet presAssocID="{152960E0-76DE-4FEB-B298-98F71390F5C3}" presName="spacer" presStyleCnt="0"/>
      <dgm:spPr/>
    </dgm:pt>
    <dgm:pt modelId="{4F89E8BC-B6D3-4220-949A-EED8054C96CA}" type="pres">
      <dgm:prSet presAssocID="{B46E59A0-12D3-4156-9085-301297381E08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FD4F6730-A82A-41F8-ABC2-FA9BF441A580}" type="pres">
      <dgm:prSet presAssocID="{A1DF834A-858C-4987-926F-99F84BC9EAB5}" presName="spacer" presStyleCnt="0"/>
      <dgm:spPr/>
    </dgm:pt>
    <dgm:pt modelId="{1CA6C3D9-1960-4A76-AE7D-C61507528599}" type="pres">
      <dgm:prSet presAssocID="{77D83C6C-5BCB-4A71-904E-95E92EC5077E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96F5251C-CB13-4C61-8C0B-6958CD8746A2}" srcId="{4264340D-97E2-4ECA-8F74-071B5D545E88}" destId="{63EDA59A-4DE9-4354-9935-18936B12B275}" srcOrd="4" destOrd="0" parTransId="{ED0D83A8-E0FA-4924-BCB8-B91D17F87521}" sibTransId="{C6606C35-28D2-41DB-B352-E2F14830825F}"/>
    <dgm:cxn modelId="{9F74BE1F-922B-47C8-8C91-7DC05045E65C}" srcId="{4264340D-97E2-4ECA-8F74-071B5D545E88}" destId="{3CD646E6-EAC2-4073-BC8A-E15390314E53}" srcOrd="7" destOrd="0" parTransId="{5EF2D011-61A2-4090-8064-39E58EDF6E20}" sibTransId="{152960E0-76DE-4FEB-B298-98F71390F5C3}"/>
    <dgm:cxn modelId="{A7A58622-11CB-4644-B9AB-18B2C48C80AC}" srcId="{4264340D-97E2-4ECA-8F74-071B5D545E88}" destId="{77D83C6C-5BCB-4A71-904E-95E92EC5077E}" srcOrd="9" destOrd="0" parTransId="{CF51A832-D6A1-4D82-A636-E5814D57643C}" sibTransId="{7EB749E9-9CF5-4C15-9A00-2412EDAFB303}"/>
    <dgm:cxn modelId="{20034B5F-6AF4-4A36-AF45-EDD572425DC9}" type="presOf" srcId="{AFEB8147-7218-4C29-8BE7-B97CC495A2D0}" destId="{BB2A534B-B04D-4042-8A55-BAFAF122355D}" srcOrd="0" destOrd="0" presId="urn:microsoft.com/office/officeart/2005/8/layout/vList2"/>
    <dgm:cxn modelId="{A7A2745F-E0BD-4DA5-B7AE-5442475B9321}" type="presOf" srcId="{0630946B-6558-4CE5-B4A8-A36F709C8429}" destId="{9D5F261C-A41B-4120-A9D3-9C824F43006A}" srcOrd="0" destOrd="0" presId="urn:microsoft.com/office/officeart/2005/8/layout/vList2"/>
    <dgm:cxn modelId="{4924A343-C79B-4E97-A6D6-9860563D70DE}" type="presOf" srcId="{BD7EB2E4-9C9E-452E-9829-67FB77A14EEC}" destId="{3B994A0D-F6A6-4BC2-A14A-3EDEB84A0A3A}" srcOrd="0" destOrd="0" presId="urn:microsoft.com/office/officeart/2005/8/layout/vList2"/>
    <dgm:cxn modelId="{D53E8F6B-BED2-4985-9A59-59D997AC321A}" srcId="{4264340D-97E2-4ECA-8F74-071B5D545E88}" destId="{75F14EC7-A7B6-49CA-9672-A37A5F679B0B}" srcOrd="1" destOrd="0" parTransId="{6B636FDE-F24F-40C7-A45C-ED66E057FCE1}" sibTransId="{101F00EF-2685-4D34-B333-E2CF071FBAFE}"/>
    <dgm:cxn modelId="{EC52D552-6E52-4A2D-A2AD-FD7E19650776}" type="presOf" srcId="{63EDA59A-4DE9-4354-9935-18936B12B275}" destId="{951C7C37-49B7-4693-A71F-748779389C71}" srcOrd="0" destOrd="0" presId="urn:microsoft.com/office/officeart/2005/8/layout/vList2"/>
    <dgm:cxn modelId="{77D6EA56-B936-43B1-AD7B-9778C020671C}" srcId="{4264340D-97E2-4ECA-8F74-071B5D545E88}" destId="{AFEB8147-7218-4C29-8BE7-B97CC495A2D0}" srcOrd="0" destOrd="0" parTransId="{53EF5FE5-03F8-4072-B8D2-E46DA014BC63}" sibTransId="{4E6E2251-5E84-4624-8C3C-7794B79E1C4F}"/>
    <dgm:cxn modelId="{F3387958-0DC4-4320-A357-847F568D135F}" type="presOf" srcId="{B46E59A0-12D3-4156-9085-301297381E08}" destId="{4F89E8BC-B6D3-4220-949A-EED8054C96CA}" srcOrd="0" destOrd="0" presId="urn:microsoft.com/office/officeart/2005/8/layout/vList2"/>
    <dgm:cxn modelId="{567A168E-C865-45E0-BF56-97E0041CE39F}" srcId="{4264340D-97E2-4ECA-8F74-071B5D545E88}" destId="{7C849594-8437-40FB-9E78-6B27D4748853}" srcOrd="6" destOrd="0" parTransId="{C1E3C796-DDE4-46B9-BC9A-15E69D7C9871}" sibTransId="{1608488B-1723-4066-A132-54556F77A99A}"/>
    <dgm:cxn modelId="{CBFCB992-CC84-4CB8-BACC-0E21ECEAD1AC}" type="presOf" srcId="{EF8D2169-C9D0-4DCE-BC9E-112744A0B7B8}" destId="{5D7BBB90-E7EB-480D-9644-257C822661F5}" srcOrd="0" destOrd="0" presId="urn:microsoft.com/office/officeart/2005/8/layout/vList2"/>
    <dgm:cxn modelId="{AFFBB99A-3D8A-4B5B-8F27-386720414F43}" type="presOf" srcId="{3CD646E6-EAC2-4073-BC8A-E15390314E53}" destId="{61523176-77F3-4F12-846B-E55D7D7C921C}" srcOrd="0" destOrd="0" presId="urn:microsoft.com/office/officeart/2005/8/layout/vList2"/>
    <dgm:cxn modelId="{3B8CE9B1-6A0D-4184-9F08-A3128CCAA41D}" srcId="{4264340D-97E2-4ECA-8F74-071B5D545E88}" destId="{0630946B-6558-4CE5-B4A8-A36F709C8429}" srcOrd="5" destOrd="0" parTransId="{49FED8E1-1215-4A2A-9E89-BCF23D41DA89}" sibTransId="{40673E93-56B6-4988-9E84-B1C29A93EC23}"/>
    <dgm:cxn modelId="{E31F4CC3-2C63-47B5-8E5A-8916D7471B84}" srcId="{4264340D-97E2-4ECA-8F74-071B5D545E88}" destId="{EF8D2169-C9D0-4DCE-BC9E-112744A0B7B8}" srcOrd="3" destOrd="0" parTransId="{1E97BB43-BED3-48E3-945A-A4D2B0E214E5}" sibTransId="{95BFF19D-6096-47AA-B229-6E8FCE585470}"/>
    <dgm:cxn modelId="{D06C4FD2-6162-48AA-AAC6-F5C17F245D89}" srcId="{4264340D-97E2-4ECA-8F74-071B5D545E88}" destId="{BD7EB2E4-9C9E-452E-9829-67FB77A14EEC}" srcOrd="2" destOrd="0" parTransId="{1688689F-3D10-43BB-A252-EE61F0590B0E}" sibTransId="{EE331A88-5490-4BD3-A027-22AC35EF47A5}"/>
    <dgm:cxn modelId="{43EC26D9-3A2B-4CB0-9E05-2A08128F8239}" type="presOf" srcId="{4264340D-97E2-4ECA-8F74-071B5D545E88}" destId="{57B2B268-C804-4658-9D35-31EAA6B1DD12}" srcOrd="0" destOrd="0" presId="urn:microsoft.com/office/officeart/2005/8/layout/vList2"/>
    <dgm:cxn modelId="{880570DF-7D96-4530-B888-2600A46C0325}" srcId="{4264340D-97E2-4ECA-8F74-071B5D545E88}" destId="{B46E59A0-12D3-4156-9085-301297381E08}" srcOrd="8" destOrd="0" parTransId="{90C8B86C-8B7B-414C-9A54-B89D7DF3CB45}" sibTransId="{A1DF834A-858C-4987-926F-99F84BC9EAB5}"/>
    <dgm:cxn modelId="{559C44E2-0FBA-4A50-8483-B4FEF1FE9504}" type="presOf" srcId="{75F14EC7-A7B6-49CA-9672-A37A5F679B0B}" destId="{481CA8A2-6316-4BD6-879F-ED6DD0D3FDEB}" srcOrd="0" destOrd="0" presId="urn:microsoft.com/office/officeart/2005/8/layout/vList2"/>
    <dgm:cxn modelId="{E472A3F8-E3D2-4A1C-98C8-7F7CE69502DB}" type="presOf" srcId="{77D83C6C-5BCB-4A71-904E-95E92EC5077E}" destId="{1CA6C3D9-1960-4A76-AE7D-C61507528599}" srcOrd="0" destOrd="0" presId="urn:microsoft.com/office/officeart/2005/8/layout/vList2"/>
    <dgm:cxn modelId="{5D5F61FE-5D98-4621-882E-DE64D6B751C9}" type="presOf" srcId="{7C849594-8437-40FB-9E78-6B27D4748853}" destId="{B5F1A79A-B220-40AE-833A-7C83AB499A3A}" srcOrd="0" destOrd="0" presId="urn:microsoft.com/office/officeart/2005/8/layout/vList2"/>
    <dgm:cxn modelId="{95A10197-C9A8-450B-98F4-88E7857B344B}" type="presParOf" srcId="{57B2B268-C804-4658-9D35-31EAA6B1DD12}" destId="{BB2A534B-B04D-4042-8A55-BAFAF122355D}" srcOrd="0" destOrd="0" presId="urn:microsoft.com/office/officeart/2005/8/layout/vList2"/>
    <dgm:cxn modelId="{04A6CF82-B284-465F-BA79-11F7417D300A}" type="presParOf" srcId="{57B2B268-C804-4658-9D35-31EAA6B1DD12}" destId="{F6FFE723-F28B-4FFD-8379-24CB67991BBA}" srcOrd="1" destOrd="0" presId="urn:microsoft.com/office/officeart/2005/8/layout/vList2"/>
    <dgm:cxn modelId="{33165F00-5F29-4876-A067-1AA31A16E794}" type="presParOf" srcId="{57B2B268-C804-4658-9D35-31EAA6B1DD12}" destId="{481CA8A2-6316-4BD6-879F-ED6DD0D3FDEB}" srcOrd="2" destOrd="0" presId="urn:microsoft.com/office/officeart/2005/8/layout/vList2"/>
    <dgm:cxn modelId="{1B920022-4378-4CAD-B8C2-F1DECAB20F45}" type="presParOf" srcId="{57B2B268-C804-4658-9D35-31EAA6B1DD12}" destId="{FB4BBB6D-C2E3-4094-A66B-6532AD6D032A}" srcOrd="3" destOrd="0" presId="urn:microsoft.com/office/officeart/2005/8/layout/vList2"/>
    <dgm:cxn modelId="{3A82B647-366D-4264-809D-6AA48427FAE1}" type="presParOf" srcId="{57B2B268-C804-4658-9D35-31EAA6B1DD12}" destId="{3B994A0D-F6A6-4BC2-A14A-3EDEB84A0A3A}" srcOrd="4" destOrd="0" presId="urn:microsoft.com/office/officeart/2005/8/layout/vList2"/>
    <dgm:cxn modelId="{63F41D5C-C390-47B1-9C51-E9E6501AD2BD}" type="presParOf" srcId="{57B2B268-C804-4658-9D35-31EAA6B1DD12}" destId="{9C5B55D6-4FE1-4394-B160-B7F2492720F2}" srcOrd="5" destOrd="0" presId="urn:microsoft.com/office/officeart/2005/8/layout/vList2"/>
    <dgm:cxn modelId="{AE22A024-1B35-4E87-AB4C-5389E6EF95FA}" type="presParOf" srcId="{57B2B268-C804-4658-9D35-31EAA6B1DD12}" destId="{5D7BBB90-E7EB-480D-9644-257C822661F5}" srcOrd="6" destOrd="0" presId="urn:microsoft.com/office/officeart/2005/8/layout/vList2"/>
    <dgm:cxn modelId="{26533DF1-5C8F-4FDA-BBD3-FE7663B19A68}" type="presParOf" srcId="{57B2B268-C804-4658-9D35-31EAA6B1DD12}" destId="{DFC7A9FF-5888-4C7B-A87C-10ABFCA350E9}" srcOrd="7" destOrd="0" presId="urn:microsoft.com/office/officeart/2005/8/layout/vList2"/>
    <dgm:cxn modelId="{D5A321C0-C50D-4358-8CE7-0140151E37E4}" type="presParOf" srcId="{57B2B268-C804-4658-9D35-31EAA6B1DD12}" destId="{951C7C37-49B7-4693-A71F-748779389C71}" srcOrd="8" destOrd="0" presId="urn:microsoft.com/office/officeart/2005/8/layout/vList2"/>
    <dgm:cxn modelId="{5268AF26-1CD1-4B25-B3C2-534BBC391D4F}" type="presParOf" srcId="{57B2B268-C804-4658-9D35-31EAA6B1DD12}" destId="{C25D1BEB-047B-4260-B34F-753C4053F69E}" srcOrd="9" destOrd="0" presId="urn:microsoft.com/office/officeart/2005/8/layout/vList2"/>
    <dgm:cxn modelId="{04724FD6-E887-41F6-ACE5-B9E2B0A5E223}" type="presParOf" srcId="{57B2B268-C804-4658-9D35-31EAA6B1DD12}" destId="{9D5F261C-A41B-4120-A9D3-9C824F43006A}" srcOrd="10" destOrd="0" presId="urn:microsoft.com/office/officeart/2005/8/layout/vList2"/>
    <dgm:cxn modelId="{EF2C6D6D-CB17-4B04-BC8E-7DF14372AE78}" type="presParOf" srcId="{57B2B268-C804-4658-9D35-31EAA6B1DD12}" destId="{FAE77DA5-A5E9-420C-88A6-CE556AC032E1}" srcOrd="11" destOrd="0" presId="urn:microsoft.com/office/officeart/2005/8/layout/vList2"/>
    <dgm:cxn modelId="{EF332AAD-D669-48B9-904A-82B99858CD6B}" type="presParOf" srcId="{57B2B268-C804-4658-9D35-31EAA6B1DD12}" destId="{B5F1A79A-B220-40AE-833A-7C83AB499A3A}" srcOrd="12" destOrd="0" presId="urn:microsoft.com/office/officeart/2005/8/layout/vList2"/>
    <dgm:cxn modelId="{C1A8F883-048B-46D4-BE3F-AC051C9D0BA2}" type="presParOf" srcId="{57B2B268-C804-4658-9D35-31EAA6B1DD12}" destId="{D5331187-4D23-41D7-8C9E-26F7EC092FD5}" srcOrd="13" destOrd="0" presId="urn:microsoft.com/office/officeart/2005/8/layout/vList2"/>
    <dgm:cxn modelId="{C215B665-F3C9-4270-B4AC-2023A92B7476}" type="presParOf" srcId="{57B2B268-C804-4658-9D35-31EAA6B1DD12}" destId="{61523176-77F3-4F12-846B-E55D7D7C921C}" srcOrd="14" destOrd="0" presId="urn:microsoft.com/office/officeart/2005/8/layout/vList2"/>
    <dgm:cxn modelId="{9E8400E5-F1FE-474F-B01F-DD7CED67FF4B}" type="presParOf" srcId="{57B2B268-C804-4658-9D35-31EAA6B1DD12}" destId="{8A39CE46-80BE-4AA4-8CAC-63BB090BFE4E}" srcOrd="15" destOrd="0" presId="urn:microsoft.com/office/officeart/2005/8/layout/vList2"/>
    <dgm:cxn modelId="{9DF5C196-5CD5-42D2-9236-CCA275F453F4}" type="presParOf" srcId="{57B2B268-C804-4658-9D35-31EAA6B1DD12}" destId="{4F89E8BC-B6D3-4220-949A-EED8054C96CA}" srcOrd="16" destOrd="0" presId="urn:microsoft.com/office/officeart/2005/8/layout/vList2"/>
    <dgm:cxn modelId="{8CEA6713-FF87-4323-8BAE-3F0756698DF1}" type="presParOf" srcId="{57B2B268-C804-4658-9D35-31EAA6B1DD12}" destId="{FD4F6730-A82A-41F8-ABC2-FA9BF441A580}" srcOrd="17" destOrd="0" presId="urn:microsoft.com/office/officeart/2005/8/layout/vList2"/>
    <dgm:cxn modelId="{E1FAE04C-B056-4E14-94D4-99F09C12C879}" type="presParOf" srcId="{57B2B268-C804-4658-9D35-31EAA6B1DD12}" destId="{1CA6C3D9-1960-4A76-AE7D-C61507528599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85EE3D2-6E24-4592-9581-CD020B76F5B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1454112-FD73-403E-B67D-0CAA4947A6AE}">
      <dgm:prSet/>
      <dgm:spPr/>
      <dgm:t>
        <a:bodyPr/>
        <a:lstStyle/>
        <a:p>
          <a:r>
            <a:rPr lang="de-DE"/>
            <a:t>Besser nicht darüber zu sprechen</a:t>
          </a:r>
          <a:endParaRPr lang="en-US"/>
        </a:p>
      </dgm:t>
    </dgm:pt>
    <dgm:pt modelId="{D5DF6831-31F0-41C9-BEAD-2AA02D7E3481}" type="parTrans" cxnId="{21015B81-6AEF-4FDB-BC95-80741DDF78F5}">
      <dgm:prSet/>
      <dgm:spPr/>
      <dgm:t>
        <a:bodyPr/>
        <a:lstStyle/>
        <a:p>
          <a:endParaRPr lang="en-US"/>
        </a:p>
      </dgm:t>
    </dgm:pt>
    <dgm:pt modelId="{218EC969-0BC9-4288-B634-AB07FF8A6CC8}" type="sibTrans" cxnId="{21015B81-6AEF-4FDB-BC95-80741DDF78F5}">
      <dgm:prSet/>
      <dgm:spPr/>
      <dgm:t>
        <a:bodyPr/>
        <a:lstStyle/>
        <a:p>
          <a:endParaRPr lang="en-US"/>
        </a:p>
      </dgm:t>
    </dgm:pt>
    <dgm:pt modelId="{5450FF96-3398-4B7E-86F8-B34FB3256103}">
      <dgm:prSet/>
      <dgm:spPr/>
      <dgm:t>
        <a:bodyPr/>
        <a:lstStyle/>
        <a:p>
          <a:r>
            <a:rPr lang="de-DE"/>
            <a:t>Erstmal weiß man nicht welcher politischen Gesinnnung der Gesprächspartner ist</a:t>
          </a:r>
          <a:endParaRPr lang="en-US"/>
        </a:p>
      </dgm:t>
    </dgm:pt>
    <dgm:pt modelId="{7AC7B09C-98EA-46D9-8D31-5FF4A0971873}" type="parTrans" cxnId="{66A55E92-999D-4DCC-A2EE-3D04160C4E70}">
      <dgm:prSet/>
      <dgm:spPr/>
      <dgm:t>
        <a:bodyPr/>
        <a:lstStyle/>
        <a:p>
          <a:endParaRPr lang="en-US"/>
        </a:p>
      </dgm:t>
    </dgm:pt>
    <dgm:pt modelId="{835DA7E2-2AA8-42FE-8FD7-B54ACB83D2E6}" type="sibTrans" cxnId="{66A55E92-999D-4DCC-A2EE-3D04160C4E70}">
      <dgm:prSet/>
      <dgm:spPr/>
      <dgm:t>
        <a:bodyPr/>
        <a:lstStyle/>
        <a:p>
          <a:endParaRPr lang="en-US"/>
        </a:p>
      </dgm:t>
    </dgm:pt>
    <dgm:pt modelId="{2C0DBECB-F3E5-46C1-B01F-FCF890D984BA}" type="pres">
      <dgm:prSet presAssocID="{385EE3D2-6E24-4592-9581-CD020B76F5BB}" presName="linear" presStyleCnt="0">
        <dgm:presLayoutVars>
          <dgm:animLvl val="lvl"/>
          <dgm:resizeHandles val="exact"/>
        </dgm:presLayoutVars>
      </dgm:prSet>
      <dgm:spPr/>
    </dgm:pt>
    <dgm:pt modelId="{AB03E339-192F-45A6-A0A1-76066730D970}" type="pres">
      <dgm:prSet presAssocID="{01454112-FD73-403E-B67D-0CAA4947A6A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B7B5033-0D14-4921-BC3E-DEE122306317}" type="pres">
      <dgm:prSet presAssocID="{218EC969-0BC9-4288-B634-AB07FF8A6CC8}" presName="spacer" presStyleCnt="0"/>
      <dgm:spPr/>
    </dgm:pt>
    <dgm:pt modelId="{B02ADF14-9F53-4BD5-B51D-708C5E491641}" type="pres">
      <dgm:prSet presAssocID="{5450FF96-3398-4B7E-86F8-B34FB325610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D841905-3162-408A-B3DD-6EC75542C065}" type="presOf" srcId="{5450FF96-3398-4B7E-86F8-B34FB3256103}" destId="{B02ADF14-9F53-4BD5-B51D-708C5E491641}" srcOrd="0" destOrd="0" presId="urn:microsoft.com/office/officeart/2005/8/layout/vList2"/>
    <dgm:cxn modelId="{14BE7E62-5861-4E97-AD61-5AF5F8AD71DC}" type="presOf" srcId="{385EE3D2-6E24-4592-9581-CD020B76F5BB}" destId="{2C0DBECB-F3E5-46C1-B01F-FCF890D984BA}" srcOrd="0" destOrd="0" presId="urn:microsoft.com/office/officeart/2005/8/layout/vList2"/>
    <dgm:cxn modelId="{D13E3477-93F1-488E-8B0D-A25EA826DD45}" type="presOf" srcId="{01454112-FD73-403E-B67D-0CAA4947A6AE}" destId="{AB03E339-192F-45A6-A0A1-76066730D970}" srcOrd="0" destOrd="0" presId="urn:microsoft.com/office/officeart/2005/8/layout/vList2"/>
    <dgm:cxn modelId="{21015B81-6AEF-4FDB-BC95-80741DDF78F5}" srcId="{385EE3D2-6E24-4592-9581-CD020B76F5BB}" destId="{01454112-FD73-403E-B67D-0CAA4947A6AE}" srcOrd="0" destOrd="0" parTransId="{D5DF6831-31F0-41C9-BEAD-2AA02D7E3481}" sibTransId="{218EC969-0BC9-4288-B634-AB07FF8A6CC8}"/>
    <dgm:cxn modelId="{66A55E92-999D-4DCC-A2EE-3D04160C4E70}" srcId="{385EE3D2-6E24-4592-9581-CD020B76F5BB}" destId="{5450FF96-3398-4B7E-86F8-B34FB3256103}" srcOrd="1" destOrd="0" parTransId="{7AC7B09C-98EA-46D9-8D31-5FF4A0971873}" sibTransId="{835DA7E2-2AA8-42FE-8FD7-B54ACB83D2E6}"/>
    <dgm:cxn modelId="{0A04AC7D-7634-404B-AF8F-B98F956FAA00}" type="presParOf" srcId="{2C0DBECB-F3E5-46C1-B01F-FCF890D984BA}" destId="{AB03E339-192F-45A6-A0A1-76066730D970}" srcOrd="0" destOrd="0" presId="urn:microsoft.com/office/officeart/2005/8/layout/vList2"/>
    <dgm:cxn modelId="{C2820187-0F7B-495E-8FE2-73DD8D470873}" type="presParOf" srcId="{2C0DBECB-F3E5-46C1-B01F-FCF890D984BA}" destId="{2B7B5033-0D14-4921-BC3E-DEE122306317}" srcOrd="1" destOrd="0" presId="urn:microsoft.com/office/officeart/2005/8/layout/vList2"/>
    <dgm:cxn modelId="{04E29FBC-8C8E-43E2-A9FE-1F3FD1BF02AA}" type="presParOf" srcId="{2C0DBECB-F3E5-46C1-B01F-FCF890D984BA}" destId="{B02ADF14-9F53-4BD5-B51D-708C5E49164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BA7983-B62B-4893-9CCB-836B4261A77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A169AAA-9D2A-426F-8FDE-71D38C827789}">
      <dgm:prSet/>
      <dgm:spPr/>
      <dgm:t>
        <a:bodyPr/>
        <a:lstStyle/>
        <a:p>
          <a:r>
            <a:rPr lang="de-DE"/>
            <a:t>Das ist ein so persönliches Thema</a:t>
          </a:r>
          <a:endParaRPr lang="en-US"/>
        </a:p>
      </dgm:t>
    </dgm:pt>
    <dgm:pt modelId="{E6296049-F436-4586-8EAF-E903F2E87D73}" type="parTrans" cxnId="{7BEEF181-E209-4DED-BF2D-DFCC62FCC5B1}">
      <dgm:prSet/>
      <dgm:spPr/>
      <dgm:t>
        <a:bodyPr/>
        <a:lstStyle/>
        <a:p>
          <a:endParaRPr lang="en-US"/>
        </a:p>
      </dgm:t>
    </dgm:pt>
    <dgm:pt modelId="{ED05F8D4-BA47-49A6-9819-886E91E58BCE}" type="sibTrans" cxnId="{7BEEF181-E209-4DED-BF2D-DFCC62FCC5B1}">
      <dgm:prSet/>
      <dgm:spPr/>
      <dgm:t>
        <a:bodyPr/>
        <a:lstStyle/>
        <a:p>
          <a:endParaRPr lang="en-US"/>
        </a:p>
      </dgm:t>
    </dgm:pt>
    <dgm:pt modelId="{394CC68B-8002-45E2-A96B-1D3F431E13DB}">
      <dgm:prSet/>
      <dgm:spPr/>
      <dgm:t>
        <a:bodyPr/>
        <a:lstStyle/>
        <a:p>
          <a:r>
            <a:rPr lang="de-DE"/>
            <a:t>Und eignet sich nicht für Smalltalk</a:t>
          </a:r>
          <a:endParaRPr lang="en-US"/>
        </a:p>
      </dgm:t>
    </dgm:pt>
    <dgm:pt modelId="{1839643A-4851-4F12-923F-2C601AAAC75A}" type="parTrans" cxnId="{C106C572-5581-4100-BD30-6CCD8520111D}">
      <dgm:prSet/>
      <dgm:spPr/>
      <dgm:t>
        <a:bodyPr/>
        <a:lstStyle/>
        <a:p>
          <a:endParaRPr lang="en-US"/>
        </a:p>
      </dgm:t>
    </dgm:pt>
    <dgm:pt modelId="{B092088E-EA71-40E5-A23E-3BC20D32A967}" type="sibTrans" cxnId="{C106C572-5581-4100-BD30-6CCD8520111D}">
      <dgm:prSet/>
      <dgm:spPr/>
      <dgm:t>
        <a:bodyPr/>
        <a:lstStyle/>
        <a:p>
          <a:endParaRPr lang="en-US"/>
        </a:p>
      </dgm:t>
    </dgm:pt>
    <dgm:pt modelId="{A8679BC8-25D3-438E-9E60-743862235689}" type="pres">
      <dgm:prSet presAssocID="{BABA7983-B62B-4893-9CCB-836B4261A776}" presName="linear" presStyleCnt="0">
        <dgm:presLayoutVars>
          <dgm:animLvl val="lvl"/>
          <dgm:resizeHandles val="exact"/>
        </dgm:presLayoutVars>
      </dgm:prSet>
      <dgm:spPr/>
    </dgm:pt>
    <dgm:pt modelId="{5C6607A5-4D09-45E2-90C9-467DF6724260}" type="pres">
      <dgm:prSet presAssocID="{2A169AAA-9D2A-426F-8FDE-71D38C82778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56297AF-9B90-431F-B0A5-C5F9CB156A19}" type="pres">
      <dgm:prSet presAssocID="{ED05F8D4-BA47-49A6-9819-886E91E58BCE}" presName="spacer" presStyleCnt="0"/>
      <dgm:spPr/>
    </dgm:pt>
    <dgm:pt modelId="{8530B903-E48B-4A21-88E4-7BEEDF28178F}" type="pres">
      <dgm:prSet presAssocID="{394CC68B-8002-45E2-A96B-1D3F431E13D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72FB931-3007-4903-A0B6-7F2AFCEF47B8}" type="presOf" srcId="{BABA7983-B62B-4893-9CCB-836B4261A776}" destId="{A8679BC8-25D3-438E-9E60-743862235689}" srcOrd="0" destOrd="0" presId="urn:microsoft.com/office/officeart/2005/8/layout/vList2"/>
    <dgm:cxn modelId="{C106C572-5581-4100-BD30-6CCD8520111D}" srcId="{BABA7983-B62B-4893-9CCB-836B4261A776}" destId="{394CC68B-8002-45E2-A96B-1D3F431E13DB}" srcOrd="1" destOrd="0" parTransId="{1839643A-4851-4F12-923F-2C601AAAC75A}" sibTransId="{B092088E-EA71-40E5-A23E-3BC20D32A967}"/>
    <dgm:cxn modelId="{7BEEF181-E209-4DED-BF2D-DFCC62FCC5B1}" srcId="{BABA7983-B62B-4893-9CCB-836B4261A776}" destId="{2A169AAA-9D2A-426F-8FDE-71D38C827789}" srcOrd="0" destOrd="0" parTransId="{E6296049-F436-4586-8EAF-E903F2E87D73}" sibTransId="{ED05F8D4-BA47-49A6-9819-886E91E58BCE}"/>
    <dgm:cxn modelId="{8DC9948D-E308-433E-A93B-700E2465BF87}" type="presOf" srcId="{394CC68B-8002-45E2-A96B-1D3F431E13DB}" destId="{8530B903-E48B-4A21-88E4-7BEEDF28178F}" srcOrd="0" destOrd="0" presId="urn:microsoft.com/office/officeart/2005/8/layout/vList2"/>
    <dgm:cxn modelId="{A035D5C7-A00C-46CF-99D0-C313651D8C9D}" type="presOf" srcId="{2A169AAA-9D2A-426F-8FDE-71D38C827789}" destId="{5C6607A5-4D09-45E2-90C9-467DF6724260}" srcOrd="0" destOrd="0" presId="urn:microsoft.com/office/officeart/2005/8/layout/vList2"/>
    <dgm:cxn modelId="{78BBF6B1-8376-4B30-8694-37570F88A507}" type="presParOf" srcId="{A8679BC8-25D3-438E-9E60-743862235689}" destId="{5C6607A5-4D09-45E2-90C9-467DF6724260}" srcOrd="0" destOrd="0" presId="urn:microsoft.com/office/officeart/2005/8/layout/vList2"/>
    <dgm:cxn modelId="{83612AA2-E28E-4D80-AEBB-8F41E8AA0199}" type="presParOf" srcId="{A8679BC8-25D3-438E-9E60-743862235689}" destId="{056297AF-9B90-431F-B0A5-C5F9CB156A19}" srcOrd="1" destOrd="0" presId="urn:microsoft.com/office/officeart/2005/8/layout/vList2"/>
    <dgm:cxn modelId="{C29E40B1-9A70-4710-8E95-4BB0CCE78E2B}" type="presParOf" srcId="{A8679BC8-25D3-438E-9E60-743862235689}" destId="{8530B903-E48B-4A21-88E4-7BEEDF28178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69B9039-745C-4F69-B349-CEB362469AF1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2CA23C2-899F-4A5A-A307-5B403C249710}">
      <dgm:prSet/>
      <dgm:spPr/>
      <dgm:t>
        <a:bodyPr/>
        <a:lstStyle/>
        <a:p>
          <a:r>
            <a:rPr lang="de-DE"/>
            <a:t>Beim Vorstellungsgespräch</a:t>
          </a:r>
          <a:endParaRPr lang="en-US"/>
        </a:p>
      </dgm:t>
    </dgm:pt>
    <dgm:pt modelId="{FEAFFCEA-F70B-45C7-916E-72A77C6C58F3}" type="parTrans" cxnId="{BF5AF4EF-2267-4CA7-BD48-C9FE017691C1}">
      <dgm:prSet/>
      <dgm:spPr/>
      <dgm:t>
        <a:bodyPr/>
        <a:lstStyle/>
        <a:p>
          <a:endParaRPr lang="en-US"/>
        </a:p>
      </dgm:t>
    </dgm:pt>
    <dgm:pt modelId="{A3F8F7AB-497E-4AF8-A249-728163BE66D7}" type="sibTrans" cxnId="{BF5AF4EF-2267-4CA7-BD48-C9FE017691C1}">
      <dgm:prSet/>
      <dgm:spPr/>
      <dgm:t>
        <a:bodyPr/>
        <a:lstStyle/>
        <a:p>
          <a:endParaRPr lang="en-US"/>
        </a:p>
      </dgm:t>
    </dgm:pt>
    <dgm:pt modelId="{F9D9645C-319E-4B03-AFBC-0CC2A8F06518}">
      <dgm:prSet/>
      <dgm:spPr/>
      <dgm:t>
        <a:bodyPr/>
        <a:lstStyle/>
        <a:p>
          <a:r>
            <a:rPr lang="de-DE"/>
            <a:t>Messebesuch</a:t>
          </a:r>
          <a:endParaRPr lang="en-US"/>
        </a:p>
      </dgm:t>
    </dgm:pt>
    <dgm:pt modelId="{FF2E6B74-D56F-4C56-ABAF-CF3E5C1F84DA}" type="parTrans" cxnId="{67EF757A-0C4E-4ACA-9286-EFCD48761121}">
      <dgm:prSet/>
      <dgm:spPr/>
      <dgm:t>
        <a:bodyPr/>
        <a:lstStyle/>
        <a:p>
          <a:endParaRPr lang="en-US"/>
        </a:p>
      </dgm:t>
    </dgm:pt>
    <dgm:pt modelId="{444EC826-6F41-40A0-97C8-0C3A5B93CD19}" type="sibTrans" cxnId="{67EF757A-0C4E-4ACA-9286-EFCD48761121}">
      <dgm:prSet/>
      <dgm:spPr/>
      <dgm:t>
        <a:bodyPr/>
        <a:lstStyle/>
        <a:p>
          <a:endParaRPr lang="en-US"/>
        </a:p>
      </dgm:t>
    </dgm:pt>
    <dgm:pt modelId="{9229CA2E-4825-445B-ADAD-F49A9CF7C3DD}">
      <dgm:prSet/>
      <dgm:spPr/>
      <dgm:t>
        <a:bodyPr/>
        <a:lstStyle/>
        <a:p>
          <a:r>
            <a:rPr lang="de-DE"/>
            <a:t>Kundentreffen</a:t>
          </a:r>
          <a:endParaRPr lang="en-US"/>
        </a:p>
      </dgm:t>
    </dgm:pt>
    <dgm:pt modelId="{B0FD97D4-FBEC-490E-9403-0476F53A25AD}" type="parTrans" cxnId="{67BE495E-C8D1-49CE-B006-0057480DD210}">
      <dgm:prSet/>
      <dgm:spPr/>
      <dgm:t>
        <a:bodyPr/>
        <a:lstStyle/>
        <a:p>
          <a:endParaRPr lang="en-US"/>
        </a:p>
      </dgm:t>
    </dgm:pt>
    <dgm:pt modelId="{DC84E90E-43E8-45F1-9F5D-1E2DFF3E120C}" type="sibTrans" cxnId="{67BE495E-C8D1-49CE-B006-0057480DD210}">
      <dgm:prSet/>
      <dgm:spPr/>
      <dgm:t>
        <a:bodyPr/>
        <a:lstStyle/>
        <a:p>
          <a:endParaRPr lang="en-US"/>
        </a:p>
      </dgm:t>
    </dgm:pt>
    <dgm:pt modelId="{59C2949F-4A16-45D5-B7B3-6310E2129939}">
      <dgm:prSet/>
      <dgm:spPr/>
      <dgm:t>
        <a:bodyPr/>
        <a:lstStyle/>
        <a:p>
          <a:r>
            <a:rPr lang="de-DE"/>
            <a:t>Parties</a:t>
          </a:r>
          <a:endParaRPr lang="en-US"/>
        </a:p>
      </dgm:t>
    </dgm:pt>
    <dgm:pt modelId="{78C210E4-8D98-4100-BC22-F92F87E29198}" type="parTrans" cxnId="{2A8CEC9F-B409-423B-AC1A-6AE10906B836}">
      <dgm:prSet/>
      <dgm:spPr/>
      <dgm:t>
        <a:bodyPr/>
        <a:lstStyle/>
        <a:p>
          <a:endParaRPr lang="en-US"/>
        </a:p>
      </dgm:t>
    </dgm:pt>
    <dgm:pt modelId="{944FD470-039E-477F-B9C2-C2775BE01E13}" type="sibTrans" cxnId="{2A8CEC9F-B409-423B-AC1A-6AE10906B836}">
      <dgm:prSet/>
      <dgm:spPr/>
      <dgm:t>
        <a:bodyPr/>
        <a:lstStyle/>
        <a:p>
          <a:endParaRPr lang="en-US"/>
        </a:p>
      </dgm:t>
    </dgm:pt>
    <dgm:pt modelId="{C5D19187-1C61-408F-B976-EEB254B9E09B}">
      <dgm:prSet/>
      <dgm:spPr/>
      <dgm:t>
        <a:bodyPr/>
        <a:lstStyle/>
        <a:p>
          <a:endParaRPr lang="en-US" dirty="0"/>
        </a:p>
      </dgm:t>
    </dgm:pt>
    <dgm:pt modelId="{4F819719-0469-4866-83B0-80DD5DB89921}" type="parTrans" cxnId="{4BB18673-91BE-4D18-9000-8892CAEF9977}">
      <dgm:prSet/>
      <dgm:spPr/>
      <dgm:t>
        <a:bodyPr/>
        <a:lstStyle/>
        <a:p>
          <a:endParaRPr lang="en-US"/>
        </a:p>
      </dgm:t>
    </dgm:pt>
    <dgm:pt modelId="{B4D8BDD1-2ADA-4306-A61A-79EF6E800441}" type="sibTrans" cxnId="{4BB18673-91BE-4D18-9000-8892CAEF9977}">
      <dgm:prSet/>
      <dgm:spPr/>
      <dgm:t>
        <a:bodyPr/>
        <a:lstStyle/>
        <a:p>
          <a:endParaRPr lang="en-US"/>
        </a:p>
      </dgm:t>
    </dgm:pt>
    <dgm:pt modelId="{BED0A6B8-8095-484A-8F80-3D36A8337979}">
      <dgm:prSet/>
      <dgm:spPr/>
      <dgm:t>
        <a:bodyPr/>
        <a:lstStyle/>
        <a:p>
          <a:r>
            <a:rPr lang="de-DE" dirty="0" err="1"/>
            <a:t>Fazit:Smalltalk</a:t>
          </a:r>
          <a:r>
            <a:rPr lang="de-DE" dirty="0"/>
            <a:t> darf nie seine Leichtigkeit verlieren.</a:t>
          </a:r>
          <a:endParaRPr lang="en-US" dirty="0"/>
        </a:p>
      </dgm:t>
    </dgm:pt>
    <dgm:pt modelId="{FD5F0ADD-AAD2-4238-8366-4AB5B3126C9F}" type="parTrans" cxnId="{AC9102E2-8134-4819-B634-1C9F7EE03852}">
      <dgm:prSet/>
      <dgm:spPr/>
      <dgm:t>
        <a:bodyPr/>
        <a:lstStyle/>
        <a:p>
          <a:endParaRPr lang="en-US"/>
        </a:p>
      </dgm:t>
    </dgm:pt>
    <dgm:pt modelId="{3D2F5E52-DED8-42EC-9E0B-0FB6A080549A}" type="sibTrans" cxnId="{AC9102E2-8134-4819-B634-1C9F7EE03852}">
      <dgm:prSet/>
      <dgm:spPr/>
      <dgm:t>
        <a:bodyPr/>
        <a:lstStyle/>
        <a:p>
          <a:endParaRPr lang="en-US"/>
        </a:p>
      </dgm:t>
    </dgm:pt>
    <dgm:pt modelId="{729627ED-9E8E-4F17-887B-381A34030C0F}" type="pres">
      <dgm:prSet presAssocID="{469B9039-745C-4F69-B349-CEB362469AF1}" presName="Name0" presStyleCnt="0">
        <dgm:presLayoutVars>
          <dgm:dir/>
          <dgm:animLvl val="lvl"/>
          <dgm:resizeHandles val="exact"/>
        </dgm:presLayoutVars>
      </dgm:prSet>
      <dgm:spPr/>
    </dgm:pt>
    <dgm:pt modelId="{B481A6AA-AD47-4362-B59F-AFEB45387D62}" type="pres">
      <dgm:prSet presAssocID="{B2CA23C2-899F-4A5A-A307-5B403C249710}" presName="linNode" presStyleCnt="0"/>
      <dgm:spPr/>
    </dgm:pt>
    <dgm:pt modelId="{C84055E5-31F5-43BC-92E8-83956B476781}" type="pres">
      <dgm:prSet presAssocID="{B2CA23C2-899F-4A5A-A307-5B403C249710}" presName="parentText" presStyleLbl="node1" presStyleIdx="0" presStyleCnt="6">
        <dgm:presLayoutVars>
          <dgm:chMax val="1"/>
          <dgm:bulletEnabled val="1"/>
        </dgm:presLayoutVars>
      </dgm:prSet>
      <dgm:spPr/>
    </dgm:pt>
    <dgm:pt modelId="{969791FD-6938-4A84-80FB-B7A89022FC08}" type="pres">
      <dgm:prSet presAssocID="{A3F8F7AB-497E-4AF8-A249-728163BE66D7}" presName="sp" presStyleCnt="0"/>
      <dgm:spPr/>
    </dgm:pt>
    <dgm:pt modelId="{9A23103C-9536-4A47-82B1-D75B1DF8ACF3}" type="pres">
      <dgm:prSet presAssocID="{F9D9645C-319E-4B03-AFBC-0CC2A8F06518}" presName="linNode" presStyleCnt="0"/>
      <dgm:spPr/>
    </dgm:pt>
    <dgm:pt modelId="{E77C3302-1CBA-4D04-9DEC-D6B2F56559A6}" type="pres">
      <dgm:prSet presAssocID="{F9D9645C-319E-4B03-AFBC-0CC2A8F06518}" presName="parentText" presStyleLbl="node1" presStyleIdx="1" presStyleCnt="6">
        <dgm:presLayoutVars>
          <dgm:chMax val="1"/>
          <dgm:bulletEnabled val="1"/>
        </dgm:presLayoutVars>
      </dgm:prSet>
      <dgm:spPr/>
    </dgm:pt>
    <dgm:pt modelId="{B6700977-60AC-460B-A119-40ADAE0A0BE2}" type="pres">
      <dgm:prSet presAssocID="{444EC826-6F41-40A0-97C8-0C3A5B93CD19}" presName="sp" presStyleCnt="0"/>
      <dgm:spPr/>
    </dgm:pt>
    <dgm:pt modelId="{0AFDB929-1F36-413C-8637-EDB30394FBD5}" type="pres">
      <dgm:prSet presAssocID="{9229CA2E-4825-445B-ADAD-F49A9CF7C3DD}" presName="linNode" presStyleCnt="0"/>
      <dgm:spPr/>
    </dgm:pt>
    <dgm:pt modelId="{792E3090-84E2-426C-A223-5E473B78FE15}" type="pres">
      <dgm:prSet presAssocID="{9229CA2E-4825-445B-ADAD-F49A9CF7C3DD}" presName="parentText" presStyleLbl="node1" presStyleIdx="2" presStyleCnt="6">
        <dgm:presLayoutVars>
          <dgm:chMax val="1"/>
          <dgm:bulletEnabled val="1"/>
        </dgm:presLayoutVars>
      </dgm:prSet>
      <dgm:spPr/>
    </dgm:pt>
    <dgm:pt modelId="{2FFC0E1E-7EB4-41B6-B229-60A6A9E8CF08}" type="pres">
      <dgm:prSet presAssocID="{DC84E90E-43E8-45F1-9F5D-1E2DFF3E120C}" presName="sp" presStyleCnt="0"/>
      <dgm:spPr/>
    </dgm:pt>
    <dgm:pt modelId="{511FFFAD-D55A-48FA-9326-A3C64D15327A}" type="pres">
      <dgm:prSet presAssocID="{59C2949F-4A16-45D5-B7B3-6310E2129939}" presName="linNode" presStyleCnt="0"/>
      <dgm:spPr/>
    </dgm:pt>
    <dgm:pt modelId="{E1130DDC-BAD9-4034-980D-1125043A8AC5}" type="pres">
      <dgm:prSet presAssocID="{59C2949F-4A16-45D5-B7B3-6310E2129939}" presName="parentText" presStyleLbl="node1" presStyleIdx="3" presStyleCnt="6">
        <dgm:presLayoutVars>
          <dgm:chMax val="1"/>
          <dgm:bulletEnabled val="1"/>
        </dgm:presLayoutVars>
      </dgm:prSet>
      <dgm:spPr/>
    </dgm:pt>
    <dgm:pt modelId="{4621AECD-AB8E-4D25-9B03-87D0C0FD2A68}" type="pres">
      <dgm:prSet presAssocID="{944FD470-039E-477F-B9C2-C2775BE01E13}" presName="sp" presStyleCnt="0"/>
      <dgm:spPr/>
    </dgm:pt>
    <dgm:pt modelId="{F64E02A9-18C1-4644-90FF-E48988498724}" type="pres">
      <dgm:prSet presAssocID="{C5D19187-1C61-408F-B976-EEB254B9E09B}" presName="linNode" presStyleCnt="0"/>
      <dgm:spPr/>
    </dgm:pt>
    <dgm:pt modelId="{07B83CE7-1166-43FA-A4CB-516EBEFA58BC}" type="pres">
      <dgm:prSet presAssocID="{C5D19187-1C61-408F-B976-EEB254B9E09B}" presName="parentText" presStyleLbl="node1" presStyleIdx="4" presStyleCnt="6">
        <dgm:presLayoutVars>
          <dgm:chMax val="1"/>
          <dgm:bulletEnabled val="1"/>
        </dgm:presLayoutVars>
      </dgm:prSet>
      <dgm:spPr/>
    </dgm:pt>
    <dgm:pt modelId="{23B7236B-70F7-4D94-A2AA-F531EE85D201}" type="pres">
      <dgm:prSet presAssocID="{B4D8BDD1-2ADA-4306-A61A-79EF6E800441}" presName="sp" presStyleCnt="0"/>
      <dgm:spPr/>
    </dgm:pt>
    <dgm:pt modelId="{7CE7EFB2-AD24-42BF-9581-1339F06204F9}" type="pres">
      <dgm:prSet presAssocID="{BED0A6B8-8095-484A-8F80-3D36A8337979}" presName="linNode" presStyleCnt="0"/>
      <dgm:spPr/>
    </dgm:pt>
    <dgm:pt modelId="{E33FCB2B-2D27-4BB6-A223-85619E2040B5}" type="pres">
      <dgm:prSet presAssocID="{BED0A6B8-8095-484A-8F80-3D36A8337979}" presName="parentText" presStyleLbl="node1" presStyleIdx="5" presStyleCnt="6">
        <dgm:presLayoutVars>
          <dgm:chMax val="1"/>
          <dgm:bulletEnabled val="1"/>
        </dgm:presLayoutVars>
      </dgm:prSet>
      <dgm:spPr/>
    </dgm:pt>
  </dgm:ptLst>
  <dgm:cxnLst>
    <dgm:cxn modelId="{8BBF3A15-5995-45A4-B7E2-A0876A5B1E2C}" type="presOf" srcId="{59C2949F-4A16-45D5-B7B3-6310E2129939}" destId="{E1130DDC-BAD9-4034-980D-1125043A8AC5}" srcOrd="0" destOrd="0" presId="urn:microsoft.com/office/officeart/2005/8/layout/vList5"/>
    <dgm:cxn modelId="{EE0CC13C-F161-4676-9A8D-E6CDBBB4837B}" type="presOf" srcId="{C5D19187-1C61-408F-B976-EEB254B9E09B}" destId="{07B83CE7-1166-43FA-A4CB-516EBEFA58BC}" srcOrd="0" destOrd="0" presId="urn:microsoft.com/office/officeart/2005/8/layout/vList5"/>
    <dgm:cxn modelId="{67BE495E-C8D1-49CE-B006-0057480DD210}" srcId="{469B9039-745C-4F69-B349-CEB362469AF1}" destId="{9229CA2E-4825-445B-ADAD-F49A9CF7C3DD}" srcOrd="2" destOrd="0" parTransId="{B0FD97D4-FBEC-490E-9403-0476F53A25AD}" sibTransId="{DC84E90E-43E8-45F1-9F5D-1E2DFF3E120C}"/>
    <dgm:cxn modelId="{4BB18673-91BE-4D18-9000-8892CAEF9977}" srcId="{469B9039-745C-4F69-B349-CEB362469AF1}" destId="{C5D19187-1C61-408F-B976-EEB254B9E09B}" srcOrd="4" destOrd="0" parTransId="{4F819719-0469-4866-83B0-80DD5DB89921}" sibTransId="{B4D8BDD1-2ADA-4306-A61A-79EF6E800441}"/>
    <dgm:cxn modelId="{67EF757A-0C4E-4ACA-9286-EFCD48761121}" srcId="{469B9039-745C-4F69-B349-CEB362469AF1}" destId="{F9D9645C-319E-4B03-AFBC-0CC2A8F06518}" srcOrd="1" destOrd="0" parTransId="{FF2E6B74-D56F-4C56-ABAF-CF3E5C1F84DA}" sibTransId="{444EC826-6F41-40A0-97C8-0C3A5B93CD19}"/>
    <dgm:cxn modelId="{5F8AA67A-F83D-4C36-9FFA-F970069053ED}" type="presOf" srcId="{F9D9645C-319E-4B03-AFBC-0CC2A8F06518}" destId="{E77C3302-1CBA-4D04-9DEC-D6B2F56559A6}" srcOrd="0" destOrd="0" presId="urn:microsoft.com/office/officeart/2005/8/layout/vList5"/>
    <dgm:cxn modelId="{304FA088-A002-4AFA-AE30-D334FCB6E33E}" type="presOf" srcId="{9229CA2E-4825-445B-ADAD-F49A9CF7C3DD}" destId="{792E3090-84E2-426C-A223-5E473B78FE15}" srcOrd="0" destOrd="0" presId="urn:microsoft.com/office/officeart/2005/8/layout/vList5"/>
    <dgm:cxn modelId="{2A8CEC9F-B409-423B-AC1A-6AE10906B836}" srcId="{469B9039-745C-4F69-B349-CEB362469AF1}" destId="{59C2949F-4A16-45D5-B7B3-6310E2129939}" srcOrd="3" destOrd="0" parTransId="{78C210E4-8D98-4100-BC22-F92F87E29198}" sibTransId="{944FD470-039E-477F-B9C2-C2775BE01E13}"/>
    <dgm:cxn modelId="{AC9102E2-8134-4819-B634-1C9F7EE03852}" srcId="{469B9039-745C-4F69-B349-CEB362469AF1}" destId="{BED0A6B8-8095-484A-8F80-3D36A8337979}" srcOrd="5" destOrd="0" parTransId="{FD5F0ADD-AAD2-4238-8366-4AB5B3126C9F}" sibTransId="{3D2F5E52-DED8-42EC-9E0B-0FB6A080549A}"/>
    <dgm:cxn modelId="{00431BE2-9240-468B-B8DB-80CED72D589B}" type="presOf" srcId="{469B9039-745C-4F69-B349-CEB362469AF1}" destId="{729627ED-9E8E-4F17-887B-381A34030C0F}" srcOrd="0" destOrd="0" presId="urn:microsoft.com/office/officeart/2005/8/layout/vList5"/>
    <dgm:cxn modelId="{50AECEED-18E6-4A8B-A4CE-443E27FD6059}" type="presOf" srcId="{BED0A6B8-8095-484A-8F80-3D36A8337979}" destId="{E33FCB2B-2D27-4BB6-A223-85619E2040B5}" srcOrd="0" destOrd="0" presId="urn:microsoft.com/office/officeart/2005/8/layout/vList5"/>
    <dgm:cxn modelId="{BF5AF4EF-2267-4CA7-BD48-C9FE017691C1}" srcId="{469B9039-745C-4F69-B349-CEB362469AF1}" destId="{B2CA23C2-899F-4A5A-A307-5B403C249710}" srcOrd="0" destOrd="0" parTransId="{FEAFFCEA-F70B-45C7-916E-72A77C6C58F3}" sibTransId="{A3F8F7AB-497E-4AF8-A249-728163BE66D7}"/>
    <dgm:cxn modelId="{1B8B92F1-F18E-4BE6-B195-289187CEC742}" type="presOf" srcId="{B2CA23C2-899F-4A5A-A307-5B403C249710}" destId="{C84055E5-31F5-43BC-92E8-83956B476781}" srcOrd="0" destOrd="0" presId="urn:microsoft.com/office/officeart/2005/8/layout/vList5"/>
    <dgm:cxn modelId="{68297456-D1C3-4897-BD32-549FCEA36F2F}" type="presParOf" srcId="{729627ED-9E8E-4F17-887B-381A34030C0F}" destId="{B481A6AA-AD47-4362-B59F-AFEB45387D62}" srcOrd="0" destOrd="0" presId="urn:microsoft.com/office/officeart/2005/8/layout/vList5"/>
    <dgm:cxn modelId="{FF060072-708C-4B8A-863F-9DB640F9BC72}" type="presParOf" srcId="{B481A6AA-AD47-4362-B59F-AFEB45387D62}" destId="{C84055E5-31F5-43BC-92E8-83956B476781}" srcOrd="0" destOrd="0" presId="urn:microsoft.com/office/officeart/2005/8/layout/vList5"/>
    <dgm:cxn modelId="{834DC315-9B29-4168-B024-2229B0E4CB9E}" type="presParOf" srcId="{729627ED-9E8E-4F17-887B-381A34030C0F}" destId="{969791FD-6938-4A84-80FB-B7A89022FC08}" srcOrd="1" destOrd="0" presId="urn:microsoft.com/office/officeart/2005/8/layout/vList5"/>
    <dgm:cxn modelId="{4E972289-E4C7-42EB-B649-ECE5CFB438A1}" type="presParOf" srcId="{729627ED-9E8E-4F17-887B-381A34030C0F}" destId="{9A23103C-9536-4A47-82B1-D75B1DF8ACF3}" srcOrd="2" destOrd="0" presId="urn:microsoft.com/office/officeart/2005/8/layout/vList5"/>
    <dgm:cxn modelId="{9D824208-6F5D-4EB5-A7E4-56023B904CD2}" type="presParOf" srcId="{9A23103C-9536-4A47-82B1-D75B1DF8ACF3}" destId="{E77C3302-1CBA-4D04-9DEC-D6B2F56559A6}" srcOrd="0" destOrd="0" presId="urn:microsoft.com/office/officeart/2005/8/layout/vList5"/>
    <dgm:cxn modelId="{DE48EF7C-E8D1-46F0-85CA-444F5BE102DF}" type="presParOf" srcId="{729627ED-9E8E-4F17-887B-381A34030C0F}" destId="{B6700977-60AC-460B-A119-40ADAE0A0BE2}" srcOrd="3" destOrd="0" presId="urn:microsoft.com/office/officeart/2005/8/layout/vList5"/>
    <dgm:cxn modelId="{DDD807E5-7CDD-40C1-AF68-2F7E82B8E138}" type="presParOf" srcId="{729627ED-9E8E-4F17-887B-381A34030C0F}" destId="{0AFDB929-1F36-413C-8637-EDB30394FBD5}" srcOrd="4" destOrd="0" presId="urn:microsoft.com/office/officeart/2005/8/layout/vList5"/>
    <dgm:cxn modelId="{44C84C79-0E72-4CF1-8713-135C73BE86A4}" type="presParOf" srcId="{0AFDB929-1F36-413C-8637-EDB30394FBD5}" destId="{792E3090-84E2-426C-A223-5E473B78FE15}" srcOrd="0" destOrd="0" presId="urn:microsoft.com/office/officeart/2005/8/layout/vList5"/>
    <dgm:cxn modelId="{EFE6F40D-4C19-4B4E-B6E7-D7C62662FD55}" type="presParOf" srcId="{729627ED-9E8E-4F17-887B-381A34030C0F}" destId="{2FFC0E1E-7EB4-41B6-B229-60A6A9E8CF08}" srcOrd="5" destOrd="0" presId="urn:microsoft.com/office/officeart/2005/8/layout/vList5"/>
    <dgm:cxn modelId="{10D2B8CB-CCA8-4B53-880F-4AE680891B36}" type="presParOf" srcId="{729627ED-9E8E-4F17-887B-381A34030C0F}" destId="{511FFFAD-D55A-48FA-9326-A3C64D15327A}" srcOrd="6" destOrd="0" presId="urn:microsoft.com/office/officeart/2005/8/layout/vList5"/>
    <dgm:cxn modelId="{5E0C7F68-5398-4B38-A9CB-2D82C2EC0729}" type="presParOf" srcId="{511FFFAD-D55A-48FA-9326-A3C64D15327A}" destId="{E1130DDC-BAD9-4034-980D-1125043A8AC5}" srcOrd="0" destOrd="0" presId="urn:microsoft.com/office/officeart/2005/8/layout/vList5"/>
    <dgm:cxn modelId="{276C88C9-0377-4639-999C-539686136B46}" type="presParOf" srcId="{729627ED-9E8E-4F17-887B-381A34030C0F}" destId="{4621AECD-AB8E-4D25-9B03-87D0C0FD2A68}" srcOrd="7" destOrd="0" presId="urn:microsoft.com/office/officeart/2005/8/layout/vList5"/>
    <dgm:cxn modelId="{C2327815-2662-4C15-B777-2577C2370F1A}" type="presParOf" srcId="{729627ED-9E8E-4F17-887B-381A34030C0F}" destId="{F64E02A9-18C1-4644-90FF-E48988498724}" srcOrd="8" destOrd="0" presId="urn:microsoft.com/office/officeart/2005/8/layout/vList5"/>
    <dgm:cxn modelId="{2A608777-3249-4E19-9CD0-B00278744AD2}" type="presParOf" srcId="{F64E02A9-18C1-4644-90FF-E48988498724}" destId="{07B83CE7-1166-43FA-A4CB-516EBEFA58BC}" srcOrd="0" destOrd="0" presId="urn:microsoft.com/office/officeart/2005/8/layout/vList5"/>
    <dgm:cxn modelId="{1D05B2E7-56C5-40CA-8CF5-AD9644AB9853}" type="presParOf" srcId="{729627ED-9E8E-4F17-887B-381A34030C0F}" destId="{23B7236B-70F7-4D94-A2AA-F531EE85D201}" srcOrd="9" destOrd="0" presId="urn:microsoft.com/office/officeart/2005/8/layout/vList5"/>
    <dgm:cxn modelId="{E3B83562-76BB-4F49-BD3F-B3F06437B2DD}" type="presParOf" srcId="{729627ED-9E8E-4F17-887B-381A34030C0F}" destId="{7CE7EFB2-AD24-42BF-9581-1339F06204F9}" srcOrd="10" destOrd="0" presId="urn:microsoft.com/office/officeart/2005/8/layout/vList5"/>
    <dgm:cxn modelId="{BCDEA105-0B18-4C11-99FD-A58011ECDC65}" type="presParOf" srcId="{7CE7EFB2-AD24-42BF-9581-1339F06204F9}" destId="{E33FCB2B-2D27-4BB6-A223-85619E2040B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85EBDF-3A56-4F54-AA6A-0ADF0C11144F}">
      <dsp:nvSpPr>
        <dsp:cNvPr id="0" name=""/>
        <dsp:cNvSpPr/>
      </dsp:nvSpPr>
      <dsp:spPr>
        <a:xfrm>
          <a:off x="0" y="20662"/>
          <a:ext cx="6900512" cy="551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Ein offenes Gespräch</a:t>
          </a:r>
          <a:endParaRPr lang="en-US" sz="2300" kern="1200"/>
        </a:p>
      </dsp:txBody>
      <dsp:txXfrm>
        <a:off x="26930" y="47592"/>
        <a:ext cx="6846652" cy="497795"/>
      </dsp:txXfrm>
    </dsp:sp>
    <dsp:sp modelId="{9227B24A-5BC2-41B9-ABFA-27429066DBA2}">
      <dsp:nvSpPr>
        <dsp:cNvPr id="0" name=""/>
        <dsp:cNvSpPr/>
      </dsp:nvSpPr>
      <dsp:spPr>
        <a:xfrm>
          <a:off x="0" y="638557"/>
          <a:ext cx="6900512" cy="55165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Ein oberflächiges Gespräch</a:t>
          </a:r>
          <a:endParaRPr lang="en-US" sz="2300" kern="1200"/>
        </a:p>
      </dsp:txBody>
      <dsp:txXfrm>
        <a:off x="26930" y="665487"/>
        <a:ext cx="6846652" cy="497795"/>
      </dsp:txXfrm>
    </dsp:sp>
    <dsp:sp modelId="{0DA1667E-B6F8-46C9-A961-CC97F6C166BA}">
      <dsp:nvSpPr>
        <dsp:cNvPr id="0" name=""/>
        <dsp:cNvSpPr/>
      </dsp:nvSpPr>
      <dsp:spPr>
        <a:xfrm>
          <a:off x="0" y="1256452"/>
          <a:ext cx="6900512" cy="55165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Alle sollten sich dabei wohlfühlen</a:t>
          </a:r>
          <a:endParaRPr lang="en-US" sz="2300" kern="1200"/>
        </a:p>
      </dsp:txBody>
      <dsp:txXfrm>
        <a:off x="26930" y="1283382"/>
        <a:ext cx="6846652" cy="497795"/>
      </dsp:txXfrm>
    </dsp:sp>
    <dsp:sp modelId="{039DF783-B9B9-481F-B34B-ABE37F23722E}">
      <dsp:nvSpPr>
        <dsp:cNvPr id="0" name=""/>
        <dsp:cNvSpPr/>
      </dsp:nvSpPr>
      <dsp:spPr>
        <a:xfrm>
          <a:off x="0" y="1874348"/>
          <a:ext cx="6900512" cy="55165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Sollte kurz sein</a:t>
          </a:r>
          <a:endParaRPr lang="en-US" sz="2300" kern="1200"/>
        </a:p>
      </dsp:txBody>
      <dsp:txXfrm>
        <a:off x="26930" y="1901278"/>
        <a:ext cx="6846652" cy="497795"/>
      </dsp:txXfrm>
    </dsp:sp>
    <dsp:sp modelId="{33AEA16B-08B5-4D9D-A81C-C657F9F07B22}">
      <dsp:nvSpPr>
        <dsp:cNvPr id="0" name=""/>
        <dsp:cNvSpPr/>
      </dsp:nvSpPr>
      <dsp:spPr>
        <a:xfrm>
          <a:off x="0" y="2492243"/>
          <a:ext cx="6900512" cy="55165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Dient meist zur Überbrückung oder zur Einführung</a:t>
          </a:r>
          <a:endParaRPr lang="en-US" sz="2300" kern="1200"/>
        </a:p>
      </dsp:txBody>
      <dsp:txXfrm>
        <a:off x="26930" y="2519173"/>
        <a:ext cx="6846652" cy="497795"/>
      </dsp:txXfrm>
    </dsp:sp>
    <dsp:sp modelId="{1A91402C-10ED-4F2D-AA0C-2A4B28D254F1}">
      <dsp:nvSpPr>
        <dsp:cNvPr id="0" name=""/>
        <dsp:cNvSpPr/>
      </dsp:nvSpPr>
      <dsp:spPr>
        <a:xfrm>
          <a:off x="0" y="3110138"/>
          <a:ext cx="6900512" cy="551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Zum Warm werden</a:t>
          </a:r>
          <a:endParaRPr lang="en-US" sz="2300" kern="1200"/>
        </a:p>
      </dsp:txBody>
      <dsp:txXfrm>
        <a:off x="26930" y="3137068"/>
        <a:ext cx="6846652" cy="497795"/>
      </dsp:txXfrm>
    </dsp:sp>
    <dsp:sp modelId="{42359399-A06C-479C-961A-FDD662ED158A}">
      <dsp:nvSpPr>
        <dsp:cNvPr id="0" name=""/>
        <dsp:cNvSpPr/>
      </dsp:nvSpPr>
      <dsp:spPr>
        <a:xfrm>
          <a:off x="0" y="3728033"/>
          <a:ext cx="6900512" cy="55165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TV-Moderatorlegende David Letterman hat mal gesagt:</a:t>
          </a:r>
          <a:endParaRPr lang="en-US" sz="2300" kern="1200"/>
        </a:p>
      </dsp:txBody>
      <dsp:txXfrm>
        <a:off x="26930" y="3754963"/>
        <a:ext cx="6846652" cy="497795"/>
      </dsp:txXfrm>
    </dsp:sp>
    <dsp:sp modelId="{A767554C-0287-4484-A67E-72DF72CE7647}">
      <dsp:nvSpPr>
        <dsp:cNvPr id="0" name=""/>
        <dsp:cNvSpPr/>
      </dsp:nvSpPr>
      <dsp:spPr>
        <a:xfrm>
          <a:off x="0" y="4345928"/>
          <a:ext cx="6900512" cy="55165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Smalltalk ist die Kunst, an Wichtiges zu Denken, während man</a:t>
          </a:r>
          <a:endParaRPr lang="en-US" sz="2300" kern="1200"/>
        </a:p>
      </dsp:txBody>
      <dsp:txXfrm>
        <a:off x="26930" y="4372858"/>
        <a:ext cx="6846652" cy="497795"/>
      </dsp:txXfrm>
    </dsp:sp>
    <dsp:sp modelId="{429B14CE-1B0F-4ED1-BCD8-301B85A8F48E}">
      <dsp:nvSpPr>
        <dsp:cNvPr id="0" name=""/>
        <dsp:cNvSpPr/>
      </dsp:nvSpPr>
      <dsp:spPr>
        <a:xfrm>
          <a:off x="0" y="4963823"/>
          <a:ext cx="6900512" cy="55165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Unwichtiges sagt. </a:t>
          </a:r>
          <a:endParaRPr lang="en-US" sz="2300" kern="1200"/>
        </a:p>
      </dsp:txBody>
      <dsp:txXfrm>
        <a:off x="26930" y="4990753"/>
        <a:ext cx="6846652" cy="497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CCF73F-F15E-4832-90BD-906E49B03696}">
      <dsp:nvSpPr>
        <dsp:cNvPr id="0" name=""/>
        <dsp:cNvSpPr/>
      </dsp:nvSpPr>
      <dsp:spPr>
        <a:xfrm>
          <a:off x="0" y="61484"/>
          <a:ext cx="5811128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Aktuelle Situationen</a:t>
          </a:r>
          <a:endParaRPr lang="en-US" sz="3000" kern="1200"/>
        </a:p>
      </dsp:txBody>
      <dsp:txXfrm>
        <a:off x="35125" y="96609"/>
        <a:ext cx="5740878" cy="649299"/>
      </dsp:txXfrm>
    </dsp:sp>
    <dsp:sp modelId="{57887B22-CC3F-40C2-8580-3F12AB83DCBB}">
      <dsp:nvSpPr>
        <dsp:cNvPr id="0" name=""/>
        <dsp:cNvSpPr/>
      </dsp:nvSpPr>
      <dsp:spPr>
        <a:xfrm>
          <a:off x="0" y="867434"/>
          <a:ext cx="5811128" cy="719549"/>
        </a:xfrm>
        <a:prstGeom prst="roundRect">
          <a:avLst/>
        </a:prstGeom>
        <a:solidFill>
          <a:schemeClr val="accent2">
            <a:hueOff val="249452"/>
            <a:satOff val="-112"/>
            <a:lumOff val="1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Beruf</a:t>
          </a:r>
          <a:endParaRPr lang="en-US" sz="3000" kern="1200"/>
        </a:p>
      </dsp:txBody>
      <dsp:txXfrm>
        <a:off x="35125" y="902559"/>
        <a:ext cx="5740878" cy="649299"/>
      </dsp:txXfrm>
    </dsp:sp>
    <dsp:sp modelId="{8414578C-3FF1-4EB8-8E67-8647843B3D02}">
      <dsp:nvSpPr>
        <dsp:cNvPr id="0" name=""/>
        <dsp:cNvSpPr/>
      </dsp:nvSpPr>
      <dsp:spPr>
        <a:xfrm>
          <a:off x="0" y="1673384"/>
          <a:ext cx="5811128" cy="719549"/>
        </a:xfrm>
        <a:prstGeom prst="roundRect">
          <a:avLst/>
        </a:prstGeom>
        <a:solidFill>
          <a:schemeClr val="accent2">
            <a:hueOff val="498904"/>
            <a:satOff val="-225"/>
            <a:lumOff val="23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Bücher, Kunst und Kultur</a:t>
          </a:r>
          <a:endParaRPr lang="en-US" sz="3000" kern="1200"/>
        </a:p>
      </dsp:txBody>
      <dsp:txXfrm>
        <a:off x="35125" y="1708509"/>
        <a:ext cx="5740878" cy="649299"/>
      </dsp:txXfrm>
    </dsp:sp>
    <dsp:sp modelId="{8B0177FF-55C7-4CA0-A709-A1C6BE5F5963}">
      <dsp:nvSpPr>
        <dsp:cNvPr id="0" name=""/>
        <dsp:cNvSpPr/>
      </dsp:nvSpPr>
      <dsp:spPr>
        <a:xfrm>
          <a:off x="0" y="2479334"/>
          <a:ext cx="5811128" cy="719549"/>
        </a:xfrm>
        <a:prstGeom prst="roundRect">
          <a:avLst/>
        </a:prstGeom>
        <a:solidFill>
          <a:schemeClr val="accent2">
            <a:hueOff val="748356"/>
            <a:satOff val="-337"/>
            <a:lumOff val="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Essen</a:t>
          </a:r>
          <a:endParaRPr lang="en-US" sz="3000" kern="1200"/>
        </a:p>
      </dsp:txBody>
      <dsp:txXfrm>
        <a:off x="35125" y="2514459"/>
        <a:ext cx="5740878" cy="649299"/>
      </dsp:txXfrm>
    </dsp:sp>
    <dsp:sp modelId="{6F99CCAD-2C99-4189-B85B-8DB9B03DB121}">
      <dsp:nvSpPr>
        <dsp:cNvPr id="0" name=""/>
        <dsp:cNvSpPr/>
      </dsp:nvSpPr>
      <dsp:spPr>
        <a:xfrm>
          <a:off x="0" y="3285284"/>
          <a:ext cx="5811128" cy="719549"/>
        </a:xfrm>
        <a:prstGeom prst="roundRect">
          <a:avLst/>
        </a:prstGeom>
        <a:solidFill>
          <a:schemeClr val="accent2">
            <a:hueOff val="997808"/>
            <a:satOff val="-449"/>
            <a:lumOff val="4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Hobbys und Interessen</a:t>
          </a:r>
          <a:endParaRPr lang="en-US" sz="3000" kern="1200"/>
        </a:p>
      </dsp:txBody>
      <dsp:txXfrm>
        <a:off x="35125" y="3320409"/>
        <a:ext cx="5740878" cy="649299"/>
      </dsp:txXfrm>
    </dsp:sp>
    <dsp:sp modelId="{6E486D89-6428-42C5-B8B0-F6783D46075D}">
      <dsp:nvSpPr>
        <dsp:cNvPr id="0" name=""/>
        <dsp:cNvSpPr/>
      </dsp:nvSpPr>
      <dsp:spPr>
        <a:xfrm>
          <a:off x="0" y="4091234"/>
          <a:ext cx="5811128" cy="719549"/>
        </a:xfrm>
        <a:prstGeom prst="roundRect">
          <a:avLst/>
        </a:prstGeom>
        <a:solidFill>
          <a:schemeClr val="accent2">
            <a:hueOff val="1247260"/>
            <a:satOff val="-562"/>
            <a:lumOff val="58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Sport</a:t>
          </a:r>
          <a:endParaRPr lang="en-US" sz="3000" kern="1200"/>
        </a:p>
      </dsp:txBody>
      <dsp:txXfrm>
        <a:off x="35125" y="4126359"/>
        <a:ext cx="5740878" cy="649299"/>
      </dsp:txXfrm>
    </dsp:sp>
    <dsp:sp modelId="{4793170B-1BF8-4A7A-9597-51907A316C8A}">
      <dsp:nvSpPr>
        <dsp:cNvPr id="0" name=""/>
        <dsp:cNvSpPr/>
      </dsp:nvSpPr>
      <dsp:spPr>
        <a:xfrm>
          <a:off x="0" y="4897184"/>
          <a:ext cx="5811128" cy="719549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000" kern="1200"/>
            <a:t>Wetter</a:t>
          </a:r>
          <a:endParaRPr lang="en-US" sz="3000" kern="1200"/>
        </a:p>
      </dsp:txBody>
      <dsp:txXfrm>
        <a:off x="35125" y="4932309"/>
        <a:ext cx="5740878" cy="6492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BE80B-C9FF-4692-8473-EAC56A7DBAC7}">
      <dsp:nvSpPr>
        <dsp:cNvPr id="0" name=""/>
        <dsp:cNvSpPr/>
      </dsp:nvSpPr>
      <dsp:spPr>
        <a:xfrm>
          <a:off x="0" y="1130324"/>
          <a:ext cx="5811128" cy="6236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Ein gutes Thema beim Smalltalken sind Beruf- oder Branchengespräche</a:t>
          </a:r>
          <a:endParaRPr lang="en-US" sz="2600" kern="1200"/>
        </a:p>
      </dsp:txBody>
      <dsp:txXfrm>
        <a:off x="30442" y="1160766"/>
        <a:ext cx="5750244" cy="562726"/>
      </dsp:txXfrm>
    </dsp:sp>
    <dsp:sp modelId="{1CE5900C-17D6-4011-9617-D5B0A1C1377E}">
      <dsp:nvSpPr>
        <dsp:cNvPr id="0" name=""/>
        <dsp:cNvSpPr/>
      </dsp:nvSpPr>
      <dsp:spPr>
        <a:xfrm>
          <a:off x="0" y="1828814"/>
          <a:ext cx="5811128" cy="623610"/>
        </a:xfrm>
        <a:prstGeom prst="roundRect">
          <a:avLst/>
        </a:prstGeom>
        <a:solidFill>
          <a:schemeClr val="accent2">
            <a:hueOff val="374178"/>
            <a:satOff val="-169"/>
            <a:lumOff val="17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Man kann über neueste Projekte sprechen</a:t>
          </a:r>
          <a:endParaRPr lang="en-US" sz="2600" kern="1200"/>
        </a:p>
      </dsp:txBody>
      <dsp:txXfrm>
        <a:off x="30442" y="1859256"/>
        <a:ext cx="5750244" cy="562726"/>
      </dsp:txXfrm>
    </dsp:sp>
    <dsp:sp modelId="{920A85F0-C57B-47B6-9073-E4DDBDA4F266}">
      <dsp:nvSpPr>
        <dsp:cNvPr id="0" name=""/>
        <dsp:cNvSpPr/>
      </dsp:nvSpPr>
      <dsp:spPr>
        <a:xfrm>
          <a:off x="0" y="2527304"/>
          <a:ext cx="5811128" cy="623610"/>
        </a:xfrm>
        <a:prstGeom prst="roundRect">
          <a:avLst/>
        </a:prstGeom>
        <a:solidFill>
          <a:schemeClr val="accent2">
            <a:hueOff val="748356"/>
            <a:satOff val="-337"/>
            <a:lumOff val="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Über berufliche Ziele</a:t>
          </a:r>
          <a:endParaRPr lang="en-US" sz="2600" kern="1200"/>
        </a:p>
      </dsp:txBody>
      <dsp:txXfrm>
        <a:off x="30442" y="2557746"/>
        <a:ext cx="5750244" cy="562726"/>
      </dsp:txXfrm>
    </dsp:sp>
    <dsp:sp modelId="{15E54276-605F-485B-B2B6-0CE7A71B6A26}">
      <dsp:nvSpPr>
        <dsp:cNvPr id="0" name=""/>
        <dsp:cNvSpPr/>
      </dsp:nvSpPr>
      <dsp:spPr>
        <a:xfrm>
          <a:off x="0" y="3225794"/>
          <a:ext cx="5811128" cy="623610"/>
        </a:xfrm>
        <a:prstGeom prst="roundRect">
          <a:avLst/>
        </a:prstGeom>
        <a:solidFill>
          <a:schemeClr val="accent2">
            <a:hueOff val="1122534"/>
            <a:satOff val="-506"/>
            <a:lumOff val="5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Über neue Entwicklungen</a:t>
          </a:r>
          <a:endParaRPr lang="en-US" sz="2600" kern="1200"/>
        </a:p>
      </dsp:txBody>
      <dsp:txXfrm>
        <a:off x="30442" y="3256236"/>
        <a:ext cx="5750244" cy="562726"/>
      </dsp:txXfrm>
    </dsp:sp>
    <dsp:sp modelId="{C13739DC-571F-4BC6-A32B-2BE25F34171B}">
      <dsp:nvSpPr>
        <dsp:cNvPr id="0" name=""/>
        <dsp:cNvSpPr/>
      </dsp:nvSpPr>
      <dsp:spPr>
        <a:xfrm>
          <a:off x="0" y="3924284"/>
          <a:ext cx="5811128" cy="623610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Wichtig dabei nie klagen oder jammern</a:t>
          </a:r>
          <a:endParaRPr lang="en-US" sz="2600" kern="1200"/>
        </a:p>
      </dsp:txBody>
      <dsp:txXfrm>
        <a:off x="30442" y="3954726"/>
        <a:ext cx="5750244" cy="5627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74FAD-868C-4AAE-BF66-FEE929E30800}">
      <dsp:nvSpPr>
        <dsp:cNvPr id="0" name=""/>
        <dsp:cNvSpPr/>
      </dsp:nvSpPr>
      <dsp:spPr>
        <a:xfrm>
          <a:off x="0" y="1051664"/>
          <a:ext cx="5811128" cy="11033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600" kern="1200"/>
            <a:t>Wohin ging die letzte Reise</a:t>
          </a:r>
          <a:endParaRPr lang="en-US" sz="4600" kern="1200"/>
        </a:p>
      </dsp:txBody>
      <dsp:txXfrm>
        <a:off x="53859" y="1105523"/>
        <a:ext cx="5703410" cy="995592"/>
      </dsp:txXfrm>
    </dsp:sp>
    <dsp:sp modelId="{51CFA9B1-8057-4678-9C96-1E547A33B93B}">
      <dsp:nvSpPr>
        <dsp:cNvPr id="0" name=""/>
        <dsp:cNvSpPr/>
      </dsp:nvSpPr>
      <dsp:spPr>
        <a:xfrm>
          <a:off x="0" y="2287454"/>
          <a:ext cx="5811128" cy="1103310"/>
        </a:xfrm>
        <a:prstGeom prst="roundRect">
          <a:avLst/>
        </a:prstGeom>
        <a:solidFill>
          <a:schemeClr val="accent2">
            <a:hueOff val="748356"/>
            <a:satOff val="-337"/>
            <a:lumOff val="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600" kern="1200"/>
            <a:t>Wohin für die nächste Reise hin</a:t>
          </a:r>
          <a:endParaRPr lang="en-US" sz="4600" kern="1200"/>
        </a:p>
      </dsp:txBody>
      <dsp:txXfrm>
        <a:off x="53859" y="2341313"/>
        <a:ext cx="5703410" cy="995592"/>
      </dsp:txXfrm>
    </dsp:sp>
    <dsp:sp modelId="{0FB16700-7942-4503-9133-81CDA123781F}">
      <dsp:nvSpPr>
        <dsp:cNvPr id="0" name=""/>
        <dsp:cNvSpPr/>
      </dsp:nvSpPr>
      <dsp:spPr>
        <a:xfrm>
          <a:off x="0" y="3523244"/>
          <a:ext cx="5811128" cy="1103310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600" kern="1200"/>
            <a:t>Wo ist das Traumziel oder Traumurlaub</a:t>
          </a:r>
          <a:endParaRPr lang="en-US" sz="4600" kern="1200"/>
        </a:p>
      </dsp:txBody>
      <dsp:txXfrm>
        <a:off x="53859" y="3577103"/>
        <a:ext cx="5703410" cy="9955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EA3B3-7F1C-4466-A5F2-4217163664CA}">
      <dsp:nvSpPr>
        <dsp:cNvPr id="0" name=""/>
        <dsp:cNvSpPr/>
      </dsp:nvSpPr>
      <dsp:spPr>
        <a:xfrm>
          <a:off x="0" y="2772"/>
          <a:ext cx="58111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D471BC-CABA-4CA8-80A6-4B2DF9EDD67B}">
      <dsp:nvSpPr>
        <dsp:cNvPr id="0" name=""/>
        <dsp:cNvSpPr/>
      </dsp:nvSpPr>
      <dsp:spPr>
        <a:xfrm>
          <a:off x="0" y="2772"/>
          <a:ext cx="5811128" cy="945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700" kern="1200"/>
            <a:t>Gegessen wird immer, also warum nicht, sich darüber unterhalt.</a:t>
          </a:r>
          <a:endParaRPr lang="en-US" sz="2700" kern="1200"/>
        </a:p>
      </dsp:txBody>
      <dsp:txXfrm>
        <a:off x="0" y="2772"/>
        <a:ext cx="5811128" cy="945445"/>
      </dsp:txXfrm>
    </dsp:sp>
    <dsp:sp modelId="{E954422F-6114-4C18-A5F3-B09C0A80F218}">
      <dsp:nvSpPr>
        <dsp:cNvPr id="0" name=""/>
        <dsp:cNvSpPr/>
      </dsp:nvSpPr>
      <dsp:spPr>
        <a:xfrm>
          <a:off x="0" y="948218"/>
          <a:ext cx="5811128" cy="0"/>
        </a:xfrm>
        <a:prstGeom prst="line">
          <a:avLst/>
        </a:prstGeom>
        <a:solidFill>
          <a:schemeClr val="accent2">
            <a:hueOff val="299342"/>
            <a:satOff val="-135"/>
            <a:lumOff val="1411"/>
            <a:alphaOff val="0"/>
          </a:schemeClr>
        </a:solidFill>
        <a:ln w="12700" cap="flat" cmpd="sng" algn="ctr">
          <a:solidFill>
            <a:schemeClr val="accent2">
              <a:hueOff val="299342"/>
              <a:satOff val="-135"/>
              <a:lumOff val="141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7087A2-9CE9-4EFF-B875-EEA0875CEC0D}">
      <dsp:nvSpPr>
        <dsp:cNvPr id="0" name=""/>
        <dsp:cNvSpPr/>
      </dsp:nvSpPr>
      <dsp:spPr>
        <a:xfrm>
          <a:off x="0" y="948218"/>
          <a:ext cx="5811128" cy="945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700" kern="1200"/>
            <a:t>Wenn die Party mit Büfett ist, warum nicht auch darüber unterhalten</a:t>
          </a:r>
          <a:endParaRPr lang="en-US" sz="2700" kern="1200"/>
        </a:p>
      </dsp:txBody>
      <dsp:txXfrm>
        <a:off x="0" y="948218"/>
        <a:ext cx="5811128" cy="945445"/>
      </dsp:txXfrm>
    </dsp:sp>
    <dsp:sp modelId="{754466AD-41A7-4026-ADDF-5639E6B99233}">
      <dsp:nvSpPr>
        <dsp:cNvPr id="0" name=""/>
        <dsp:cNvSpPr/>
      </dsp:nvSpPr>
      <dsp:spPr>
        <a:xfrm>
          <a:off x="0" y="1893663"/>
          <a:ext cx="5811128" cy="0"/>
        </a:xfrm>
        <a:prstGeom prst="line">
          <a:avLst/>
        </a:prstGeom>
        <a:solidFill>
          <a:schemeClr val="accent2">
            <a:hueOff val="598685"/>
            <a:satOff val="-270"/>
            <a:lumOff val="2823"/>
            <a:alphaOff val="0"/>
          </a:schemeClr>
        </a:solidFill>
        <a:ln w="12700" cap="flat" cmpd="sng" algn="ctr">
          <a:solidFill>
            <a:schemeClr val="accent2">
              <a:hueOff val="598685"/>
              <a:satOff val="-270"/>
              <a:lumOff val="28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98CFD7-C4BE-4291-A646-01CEAAC7123E}">
      <dsp:nvSpPr>
        <dsp:cNvPr id="0" name=""/>
        <dsp:cNvSpPr/>
      </dsp:nvSpPr>
      <dsp:spPr>
        <a:xfrm>
          <a:off x="0" y="1893663"/>
          <a:ext cx="5811128" cy="945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700" kern="1200"/>
            <a:t>Auch Leibspeisen kann ein Thema sein</a:t>
          </a:r>
          <a:endParaRPr lang="en-US" sz="2700" kern="1200"/>
        </a:p>
      </dsp:txBody>
      <dsp:txXfrm>
        <a:off x="0" y="1893663"/>
        <a:ext cx="5811128" cy="945445"/>
      </dsp:txXfrm>
    </dsp:sp>
    <dsp:sp modelId="{634B5B59-AD31-4305-B2CE-4CC3BD89B68F}">
      <dsp:nvSpPr>
        <dsp:cNvPr id="0" name=""/>
        <dsp:cNvSpPr/>
      </dsp:nvSpPr>
      <dsp:spPr>
        <a:xfrm>
          <a:off x="0" y="2839109"/>
          <a:ext cx="5811128" cy="0"/>
        </a:xfrm>
        <a:prstGeom prst="line">
          <a:avLst/>
        </a:prstGeom>
        <a:solidFill>
          <a:schemeClr val="accent2">
            <a:hueOff val="898027"/>
            <a:satOff val="-404"/>
            <a:lumOff val="4234"/>
            <a:alphaOff val="0"/>
          </a:schemeClr>
        </a:solidFill>
        <a:ln w="12700" cap="flat" cmpd="sng" algn="ctr">
          <a:solidFill>
            <a:schemeClr val="accent2">
              <a:hueOff val="898027"/>
              <a:satOff val="-404"/>
              <a:lumOff val="42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794707-0203-451C-B2FC-9A2478560564}">
      <dsp:nvSpPr>
        <dsp:cNvPr id="0" name=""/>
        <dsp:cNvSpPr/>
      </dsp:nvSpPr>
      <dsp:spPr>
        <a:xfrm>
          <a:off x="0" y="2839109"/>
          <a:ext cx="5811128" cy="945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700" kern="1200"/>
            <a:t>Besondere Gewürze</a:t>
          </a:r>
          <a:endParaRPr lang="en-US" sz="2700" kern="1200"/>
        </a:p>
      </dsp:txBody>
      <dsp:txXfrm>
        <a:off x="0" y="2839109"/>
        <a:ext cx="5811128" cy="945445"/>
      </dsp:txXfrm>
    </dsp:sp>
    <dsp:sp modelId="{F4AAE459-2F8F-48FC-B4D6-051FBC14A9BD}">
      <dsp:nvSpPr>
        <dsp:cNvPr id="0" name=""/>
        <dsp:cNvSpPr/>
      </dsp:nvSpPr>
      <dsp:spPr>
        <a:xfrm>
          <a:off x="0" y="3784555"/>
          <a:ext cx="5811128" cy="0"/>
        </a:xfrm>
        <a:prstGeom prst="line">
          <a:avLst/>
        </a:prstGeom>
        <a:solidFill>
          <a:schemeClr val="accent2">
            <a:hueOff val="1197370"/>
            <a:satOff val="-539"/>
            <a:lumOff val="5646"/>
            <a:alphaOff val="0"/>
          </a:schemeClr>
        </a:solidFill>
        <a:ln w="12700" cap="flat" cmpd="sng" algn="ctr">
          <a:solidFill>
            <a:schemeClr val="accent2">
              <a:hueOff val="1197370"/>
              <a:satOff val="-539"/>
              <a:lumOff val="56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42DA66-28EF-4E24-91B2-6B6A9E2863DE}">
      <dsp:nvSpPr>
        <dsp:cNvPr id="0" name=""/>
        <dsp:cNvSpPr/>
      </dsp:nvSpPr>
      <dsp:spPr>
        <a:xfrm>
          <a:off x="0" y="3784555"/>
          <a:ext cx="5811128" cy="945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700" kern="1200"/>
            <a:t>Lieblingsrestaurant</a:t>
          </a:r>
          <a:endParaRPr lang="en-US" sz="2700" kern="1200"/>
        </a:p>
      </dsp:txBody>
      <dsp:txXfrm>
        <a:off x="0" y="3784555"/>
        <a:ext cx="5811128" cy="945445"/>
      </dsp:txXfrm>
    </dsp:sp>
    <dsp:sp modelId="{7487125F-0D59-4830-91F3-4417CB664911}">
      <dsp:nvSpPr>
        <dsp:cNvPr id="0" name=""/>
        <dsp:cNvSpPr/>
      </dsp:nvSpPr>
      <dsp:spPr>
        <a:xfrm>
          <a:off x="0" y="4730000"/>
          <a:ext cx="5811128" cy="0"/>
        </a:xfrm>
        <a:prstGeom prst="line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accent2">
              <a:hueOff val="1496712"/>
              <a:satOff val="-674"/>
              <a:lumOff val="70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E4DAAF-EB65-400F-A1BA-D6A145B35B7C}">
      <dsp:nvSpPr>
        <dsp:cNvPr id="0" name=""/>
        <dsp:cNvSpPr/>
      </dsp:nvSpPr>
      <dsp:spPr>
        <a:xfrm>
          <a:off x="0" y="4730000"/>
          <a:ext cx="5811128" cy="945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700" kern="1200"/>
            <a:t>Rezepte</a:t>
          </a:r>
          <a:endParaRPr lang="en-US" sz="2700" kern="1200"/>
        </a:p>
      </dsp:txBody>
      <dsp:txXfrm>
        <a:off x="0" y="4730000"/>
        <a:ext cx="5811128" cy="94544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50A4B2-986A-41E5-9491-F03D91F92139}">
      <dsp:nvSpPr>
        <dsp:cNvPr id="0" name=""/>
        <dsp:cNvSpPr/>
      </dsp:nvSpPr>
      <dsp:spPr>
        <a:xfrm>
          <a:off x="0" y="24359"/>
          <a:ext cx="5811128" cy="17901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500" kern="1200"/>
            <a:t>Was macht Ihr Gesprächspartner in seiner Freizeit</a:t>
          </a:r>
          <a:endParaRPr lang="en-US" sz="4500" kern="1200"/>
        </a:p>
      </dsp:txBody>
      <dsp:txXfrm>
        <a:off x="87385" y="111744"/>
        <a:ext cx="5636358" cy="1615330"/>
      </dsp:txXfrm>
    </dsp:sp>
    <dsp:sp modelId="{9594292A-A3D3-4643-88A0-983A62A59859}">
      <dsp:nvSpPr>
        <dsp:cNvPr id="0" name=""/>
        <dsp:cNvSpPr/>
      </dsp:nvSpPr>
      <dsp:spPr>
        <a:xfrm>
          <a:off x="0" y="1944059"/>
          <a:ext cx="5811128" cy="1790100"/>
        </a:xfrm>
        <a:prstGeom prst="roundRect">
          <a:avLst/>
        </a:prstGeom>
        <a:solidFill>
          <a:schemeClr val="accent2">
            <a:hueOff val="748356"/>
            <a:satOff val="-337"/>
            <a:lumOff val="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500" kern="1200"/>
            <a:t>Man kann auch von seinen Hobbys erzählen</a:t>
          </a:r>
          <a:endParaRPr lang="en-US" sz="4500" kern="1200"/>
        </a:p>
      </dsp:txBody>
      <dsp:txXfrm>
        <a:off x="87385" y="2031444"/>
        <a:ext cx="5636358" cy="1615330"/>
      </dsp:txXfrm>
    </dsp:sp>
    <dsp:sp modelId="{9A661805-9F42-4137-8C92-4134CFA3B9A0}">
      <dsp:nvSpPr>
        <dsp:cNvPr id="0" name=""/>
        <dsp:cNvSpPr/>
      </dsp:nvSpPr>
      <dsp:spPr>
        <a:xfrm>
          <a:off x="0" y="3863759"/>
          <a:ext cx="5811128" cy="1790100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500" kern="1200"/>
            <a:t>Aber nicht zu viel, sonst wirkt man schnell als Alleinunterhalter</a:t>
          </a:r>
          <a:endParaRPr lang="en-US" sz="4500" kern="1200"/>
        </a:p>
      </dsp:txBody>
      <dsp:txXfrm>
        <a:off x="87385" y="3951144"/>
        <a:ext cx="5636358" cy="16153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760214-BCEA-485A-B8B5-72A398B344A5}">
      <dsp:nvSpPr>
        <dsp:cNvPr id="0" name=""/>
        <dsp:cNvSpPr/>
      </dsp:nvSpPr>
      <dsp:spPr>
        <a:xfrm>
          <a:off x="0" y="154949"/>
          <a:ext cx="5811128" cy="1272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Gerade beim Sport kommen Leute sehr schnell ins Gespräch.</a:t>
          </a:r>
          <a:endParaRPr lang="en-US" sz="3200" kern="1200"/>
        </a:p>
      </dsp:txBody>
      <dsp:txXfrm>
        <a:off x="62141" y="217090"/>
        <a:ext cx="5686846" cy="1148678"/>
      </dsp:txXfrm>
    </dsp:sp>
    <dsp:sp modelId="{1616814B-9FB1-4178-B4A7-C946CBD107AC}">
      <dsp:nvSpPr>
        <dsp:cNvPr id="0" name=""/>
        <dsp:cNvSpPr/>
      </dsp:nvSpPr>
      <dsp:spPr>
        <a:xfrm>
          <a:off x="0" y="1520069"/>
          <a:ext cx="5811128" cy="1272960"/>
        </a:xfrm>
        <a:prstGeom prst="roundRect">
          <a:avLst/>
        </a:prstGeom>
        <a:solidFill>
          <a:schemeClr val="accent2">
            <a:hueOff val="498904"/>
            <a:satOff val="-225"/>
            <a:lumOff val="23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Lieblingssport oder Lieblingsverein.</a:t>
          </a:r>
          <a:endParaRPr lang="en-US" sz="3200" kern="1200"/>
        </a:p>
      </dsp:txBody>
      <dsp:txXfrm>
        <a:off x="62141" y="1582210"/>
        <a:ext cx="5686846" cy="1148678"/>
      </dsp:txXfrm>
    </dsp:sp>
    <dsp:sp modelId="{04B34B2C-1595-47CA-A78C-9578C5351B0C}">
      <dsp:nvSpPr>
        <dsp:cNvPr id="0" name=""/>
        <dsp:cNvSpPr/>
      </dsp:nvSpPr>
      <dsp:spPr>
        <a:xfrm>
          <a:off x="0" y="2885189"/>
          <a:ext cx="5811128" cy="1272960"/>
        </a:xfrm>
        <a:prstGeom prst="roundRect">
          <a:avLst/>
        </a:prstGeom>
        <a:solidFill>
          <a:schemeClr val="accent2">
            <a:hueOff val="997808"/>
            <a:satOff val="-449"/>
            <a:lumOff val="4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Letzte Meisterschaft oder zukünftige Meisterschaft.</a:t>
          </a:r>
          <a:endParaRPr lang="en-US" sz="3200" kern="1200"/>
        </a:p>
      </dsp:txBody>
      <dsp:txXfrm>
        <a:off x="62141" y="2947330"/>
        <a:ext cx="5686846" cy="1148678"/>
      </dsp:txXfrm>
    </dsp:sp>
    <dsp:sp modelId="{1EF3E425-5665-44B7-B792-5BCC70E1865B}">
      <dsp:nvSpPr>
        <dsp:cNvPr id="0" name=""/>
        <dsp:cNvSpPr/>
      </dsp:nvSpPr>
      <dsp:spPr>
        <a:xfrm>
          <a:off x="0" y="4250309"/>
          <a:ext cx="5811128" cy="1272960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Gefährlich kann dieses Thema nur werden, wenn die Lieblingsmannschaft oder Verein gerade am absteigen ist.</a:t>
          </a:r>
          <a:endParaRPr lang="en-US" sz="3200" kern="1200"/>
        </a:p>
      </dsp:txBody>
      <dsp:txXfrm>
        <a:off x="62141" y="4312450"/>
        <a:ext cx="5686846" cy="11486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127DB-D0E9-4706-8F97-B1B44F3377F1}">
      <dsp:nvSpPr>
        <dsp:cNvPr id="0" name=""/>
        <dsp:cNvSpPr/>
      </dsp:nvSpPr>
      <dsp:spPr>
        <a:xfrm>
          <a:off x="0" y="139998"/>
          <a:ext cx="5811128" cy="171492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400" kern="1200"/>
            <a:t>Das Wetter ist ein gutes Thema</a:t>
          </a:r>
          <a:endParaRPr lang="en-US" sz="4400" kern="1200"/>
        </a:p>
      </dsp:txBody>
      <dsp:txXfrm>
        <a:off x="83716" y="223714"/>
        <a:ext cx="5643696" cy="1547495"/>
      </dsp:txXfrm>
    </dsp:sp>
    <dsp:sp modelId="{F9B64C4B-0508-435B-AD7A-F1F3C8843AAF}">
      <dsp:nvSpPr>
        <dsp:cNvPr id="0" name=""/>
        <dsp:cNvSpPr/>
      </dsp:nvSpPr>
      <dsp:spPr>
        <a:xfrm>
          <a:off x="0" y="1981645"/>
          <a:ext cx="5811128" cy="1714927"/>
        </a:xfrm>
        <a:prstGeom prst="roundRect">
          <a:avLst/>
        </a:prstGeom>
        <a:solidFill>
          <a:schemeClr val="accent2">
            <a:hueOff val="748356"/>
            <a:satOff val="-337"/>
            <a:lumOff val="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400" kern="1200"/>
            <a:t>Von heute oder morgen</a:t>
          </a:r>
          <a:endParaRPr lang="en-US" sz="4400" kern="1200"/>
        </a:p>
      </dsp:txBody>
      <dsp:txXfrm>
        <a:off x="83716" y="2065361"/>
        <a:ext cx="5643696" cy="1547495"/>
      </dsp:txXfrm>
    </dsp:sp>
    <dsp:sp modelId="{327A4673-89E7-412F-8412-E1E532D790A9}">
      <dsp:nvSpPr>
        <dsp:cNvPr id="0" name=""/>
        <dsp:cNvSpPr/>
      </dsp:nvSpPr>
      <dsp:spPr>
        <a:xfrm>
          <a:off x="0" y="3823293"/>
          <a:ext cx="5811128" cy="1714927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400" kern="1200"/>
            <a:t>Man muß nur aufpassen, daß das Thema nicht irgentwann langweilig wird.</a:t>
          </a:r>
          <a:endParaRPr lang="en-US" sz="4400" kern="1200"/>
        </a:p>
      </dsp:txBody>
      <dsp:txXfrm>
        <a:off x="83716" y="3907009"/>
        <a:ext cx="5643696" cy="154749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534B-B04D-4042-8A55-BAFAF122355D}">
      <dsp:nvSpPr>
        <dsp:cNvPr id="0" name=""/>
        <dsp:cNvSpPr/>
      </dsp:nvSpPr>
      <dsp:spPr>
        <a:xfrm>
          <a:off x="0" y="48524"/>
          <a:ext cx="5811128" cy="5036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Politik</a:t>
          </a:r>
          <a:endParaRPr lang="en-US" sz="2100" kern="1200"/>
        </a:p>
      </dsp:txBody>
      <dsp:txXfrm>
        <a:off x="24588" y="73112"/>
        <a:ext cx="5761952" cy="454509"/>
      </dsp:txXfrm>
    </dsp:sp>
    <dsp:sp modelId="{481CA8A2-6316-4BD6-879F-ED6DD0D3FDEB}">
      <dsp:nvSpPr>
        <dsp:cNvPr id="0" name=""/>
        <dsp:cNvSpPr/>
      </dsp:nvSpPr>
      <dsp:spPr>
        <a:xfrm>
          <a:off x="0" y="612689"/>
          <a:ext cx="5811128" cy="503685"/>
        </a:xfrm>
        <a:prstGeom prst="roundRect">
          <a:avLst/>
        </a:prstGeom>
        <a:solidFill>
          <a:schemeClr val="accent2">
            <a:hueOff val="166301"/>
            <a:satOff val="-75"/>
            <a:lumOff val="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Religion</a:t>
          </a:r>
          <a:endParaRPr lang="en-US" sz="2100" kern="1200"/>
        </a:p>
      </dsp:txBody>
      <dsp:txXfrm>
        <a:off x="24588" y="637277"/>
        <a:ext cx="5761952" cy="454509"/>
      </dsp:txXfrm>
    </dsp:sp>
    <dsp:sp modelId="{3B994A0D-F6A6-4BC2-A14A-3EDEB84A0A3A}">
      <dsp:nvSpPr>
        <dsp:cNvPr id="0" name=""/>
        <dsp:cNvSpPr/>
      </dsp:nvSpPr>
      <dsp:spPr>
        <a:xfrm>
          <a:off x="0" y="1176854"/>
          <a:ext cx="5811128" cy="503685"/>
        </a:xfrm>
        <a:prstGeom prst="roundRect">
          <a:avLst/>
        </a:prstGeom>
        <a:solidFill>
          <a:schemeClr val="accent2">
            <a:hueOff val="332603"/>
            <a:satOff val="-150"/>
            <a:lumOff val="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Geld und Finanzen</a:t>
          </a:r>
          <a:endParaRPr lang="en-US" sz="2100" kern="1200"/>
        </a:p>
      </dsp:txBody>
      <dsp:txXfrm>
        <a:off x="24588" y="1201442"/>
        <a:ext cx="5761952" cy="454509"/>
      </dsp:txXfrm>
    </dsp:sp>
    <dsp:sp modelId="{5D7BBB90-E7EB-480D-9644-257C822661F5}">
      <dsp:nvSpPr>
        <dsp:cNvPr id="0" name=""/>
        <dsp:cNvSpPr/>
      </dsp:nvSpPr>
      <dsp:spPr>
        <a:xfrm>
          <a:off x="0" y="1741019"/>
          <a:ext cx="5811128" cy="503685"/>
        </a:xfrm>
        <a:prstGeom prst="roundRect">
          <a:avLst/>
        </a:prstGeom>
        <a:solidFill>
          <a:schemeClr val="accent2">
            <a:hueOff val="498904"/>
            <a:satOff val="-225"/>
            <a:lumOff val="23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Krankheit und Tod</a:t>
          </a:r>
          <a:endParaRPr lang="en-US" sz="2100" kern="1200"/>
        </a:p>
      </dsp:txBody>
      <dsp:txXfrm>
        <a:off x="24588" y="1765607"/>
        <a:ext cx="5761952" cy="454509"/>
      </dsp:txXfrm>
    </dsp:sp>
    <dsp:sp modelId="{951C7C37-49B7-4693-A71F-748779389C71}">
      <dsp:nvSpPr>
        <dsp:cNvPr id="0" name=""/>
        <dsp:cNvSpPr/>
      </dsp:nvSpPr>
      <dsp:spPr>
        <a:xfrm>
          <a:off x="0" y="2305184"/>
          <a:ext cx="5811128" cy="503685"/>
        </a:xfrm>
        <a:prstGeom prst="roundRect">
          <a:avLst/>
        </a:prstGeom>
        <a:solidFill>
          <a:schemeClr val="accent2">
            <a:hueOff val="665206"/>
            <a:satOff val="-30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Persönliche Probleme</a:t>
          </a:r>
          <a:endParaRPr lang="en-US" sz="2100" kern="1200"/>
        </a:p>
      </dsp:txBody>
      <dsp:txXfrm>
        <a:off x="24588" y="2329772"/>
        <a:ext cx="5761952" cy="454509"/>
      </dsp:txXfrm>
    </dsp:sp>
    <dsp:sp modelId="{9D5F261C-A41B-4120-A9D3-9C824F43006A}">
      <dsp:nvSpPr>
        <dsp:cNvPr id="0" name=""/>
        <dsp:cNvSpPr/>
      </dsp:nvSpPr>
      <dsp:spPr>
        <a:xfrm>
          <a:off x="0" y="2869349"/>
          <a:ext cx="5811128" cy="503685"/>
        </a:xfrm>
        <a:prstGeom prst="roundRect">
          <a:avLst/>
        </a:prstGeom>
        <a:solidFill>
          <a:schemeClr val="accent2">
            <a:hueOff val="831507"/>
            <a:satOff val="-374"/>
            <a:lumOff val="39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Partnerschaft</a:t>
          </a:r>
          <a:endParaRPr lang="en-US" sz="2100" kern="1200"/>
        </a:p>
      </dsp:txBody>
      <dsp:txXfrm>
        <a:off x="24588" y="2893937"/>
        <a:ext cx="5761952" cy="454509"/>
      </dsp:txXfrm>
    </dsp:sp>
    <dsp:sp modelId="{B5F1A79A-B220-40AE-833A-7C83AB499A3A}">
      <dsp:nvSpPr>
        <dsp:cNvPr id="0" name=""/>
        <dsp:cNvSpPr/>
      </dsp:nvSpPr>
      <dsp:spPr>
        <a:xfrm>
          <a:off x="0" y="3433514"/>
          <a:ext cx="5811128" cy="503685"/>
        </a:xfrm>
        <a:prstGeom prst="roundRect">
          <a:avLst/>
        </a:prstGeom>
        <a:solidFill>
          <a:schemeClr val="accent2">
            <a:hueOff val="997808"/>
            <a:satOff val="-449"/>
            <a:lumOff val="4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Klatsch und Tratsch</a:t>
          </a:r>
          <a:endParaRPr lang="en-US" sz="2100" kern="1200"/>
        </a:p>
      </dsp:txBody>
      <dsp:txXfrm>
        <a:off x="24588" y="3458102"/>
        <a:ext cx="5761952" cy="454509"/>
      </dsp:txXfrm>
    </dsp:sp>
    <dsp:sp modelId="{61523176-77F3-4F12-846B-E55D7D7C921C}">
      <dsp:nvSpPr>
        <dsp:cNvPr id="0" name=""/>
        <dsp:cNvSpPr/>
      </dsp:nvSpPr>
      <dsp:spPr>
        <a:xfrm>
          <a:off x="0" y="3997679"/>
          <a:ext cx="5811128" cy="503685"/>
        </a:xfrm>
        <a:prstGeom prst="roundRect">
          <a:avLst/>
        </a:prstGeom>
        <a:solidFill>
          <a:schemeClr val="accent2">
            <a:hueOff val="1164110"/>
            <a:satOff val="-524"/>
            <a:lumOff val="548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Diskrimierende Witze und Sarkasmus</a:t>
          </a:r>
          <a:endParaRPr lang="en-US" sz="2100" kern="1200"/>
        </a:p>
      </dsp:txBody>
      <dsp:txXfrm>
        <a:off x="24588" y="4022267"/>
        <a:ext cx="5761952" cy="454509"/>
      </dsp:txXfrm>
    </dsp:sp>
    <dsp:sp modelId="{4F89E8BC-B6D3-4220-949A-EED8054C96CA}">
      <dsp:nvSpPr>
        <dsp:cNvPr id="0" name=""/>
        <dsp:cNvSpPr/>
      </dsp:nvSpPr>
      <dsp:spPr>
        <a:xfrm>
          <a:off x="0" y="4561844"/>
          <a:ext cx="5811128" cy="503685"/>
        </a:xfrm>
        <a:prstGeom prst="roundRect">
          <a:avLst/>
        </a:prstGeom>
        <a:solidFill>
          <a:schemeClr val="accent2">
            <a:hueOff val="1330411"/>
            <a:satOff val="-599"/>
            <a:lumOff val="62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Auch Fachsimperleien bergen gefahren </a:t>
          </a:r>
          <a:endParaRPr lang="en-US" sz="2100" kern="1200"/>
        </a:p>
      </dsp:txBody>
      <dsp:txXfrm>
        <a:off x="24588" y="4586432"/>
        <a:ext cx="5761952" cy="454509"/>
      </dsp:txXfrm>
    </dsp:sp>
    <dsp:sp modelId="{1CA6C3D9-1960-4A76-AE7D-C61507528599}">
      <dsp:nvSpPr>
        <dsp:cNvPr id="0" name=""/>
        <dsp:cNvSpPr/>
      </dsp:nvSpPr>
      <dsp:spPr>
        <a:xfrm>
          <a:off x="0" y="5126009"/>
          <a:ext cx="5811128" cy="503685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100" kern="1200"/>
            <a:t>Entweder fühlt sich der Gegenüber als Unwissend und dumm</a:t>
          </a:r>
          <a:endParaRPr lang="en-US" sz="2100" kern="1200"/>
        </a:p>
      </dsp:txBody>
      <dsp:txXfrm>
        <a:off x="24588" y="5150597"/>
        <a:ext cx="5761952" cy="45450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3E339-192F-45A6-A0A1-76066730D970}">
      <dsp:nvSpPr>
        <dsp:cNvPr id="0" name=""/>
        <dsp:cNvSpPr/>
      </dsp:nvSpPr>
      <dsp:spPr>
        <a:xfrm>
          <a:off x="0" y="50749"/>
          <a:ext cx="5811128" cy="2717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900" kern="1200"/>
            <a:t>Besser nicht darüber zu sprechen</a:t>
          </a:r>
          <a:endParaRPr lang="en-US" sz="4900" kern="1200"/>
        </a:p>
      </dsp:txBody>
      <dsp:txXfrm>
        <a:off x="132672" y="183421"/>
        <a:ext cx="5545784" cy="2452456"/>
      </dsp:txXfrm>
    </dsp:sp>
    <dsp:sp modelId="{B02ADF14-9F53-4BD5-B51D-708C5E491641}">
      <dsp:nvSpPr>
        <dsp:cNvPr id="0" name=""/>
        <dsp:cNvSpPr/>
      </dsp:nvSpPr>
      <dsp:spPr>
        <a:xfrm>
          <a:off x="0" y="2909669"/>
          <a:ext cx="5811128" cy="2717800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4900" kern="1200"/>
            <a:t>Erstmal weiß man nicht welcher politischen Gesinnnung der Gesprächspartner ist</a:t>
          </a:r>
          <a:endParaRPr lang="en-US" sz="4900" kern="1200"/>
        </a:p>
      </dsp:txBody>
      <dsp:txXfrm>
        <a:off x="132672" y="3042341"/>
        <a:ext cx="5545784" cy="245245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6607A5-4D09-45E2-90C9-467DF6724260}">
      <dsp:nvSpPr>
        <dsp:cNvPr id="0" name=""/>
        <dsp:cNvSpPr/>
      </dsp:nvSpPr>
      <dsp:spPr>
        <a:xfrm>
          <a:off x="0" y="159809"/>
          <a:ext cx="5811128" cy="25857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6500" kern="1200"/>
            <a:t>Das ist ein so persönliches Thema</a:t>
          </a:r>
          <a:endParaRPr lang="en-US" sz="6500" kern="1200"/>
        </a:p>
      </dsp:txBody>
      <dsp:txXfrm>
        <a:off x="126223" y="286032"/>
        <a:ext cx="5558682" cy="2333254"/>
      </dsp:txXfrm>
    </dsp:sp>
    <dsp:sp modelId="{8530B903-E48B-4A21-88E4-7BEEDF28178F}">
      <dsp:nvSpPr>
        <dsp:cNvPr id="0" name=""/>
        <dsp:cNvSpPr/>
      </dsp:nvSpPr>
      <dsp:spPr>
        <a:xfrm>
          <a:off x="0" y="2932709"/>
          <a:ext cx="5811128" cy="2585700"/>
        </a:xfrm>
        <a:prstGeom prst="roundRect">
          <a:avLst/>
        </a:prstGeom>
        <a:solidFill>
          <a:schemeClr val="accent2">
            <a:hueOff val="1496712"/>
            <a:satOff val="-674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6500" kern="1200"/>
            <a:t>Und eignet sich nicht für Smalltalk</a:t>
          </a:r>
          <a:endParaRPr lang="en-US" sz="6500" kern="1200"/>
        </a:p>
      </dsp:txBody>
      <dsp:txXfrm>
        <a:off x="126223" y="3058932"/>
        <a:ext cx="5558682" cy="233325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4055E5-31F5-43BC-92E8-83956B476781}">
      <dsp:nvSpPr>
        <dsp:cNvPr id="0" name=""/>
        <dsp:cNvSpPr/>
      </dsp:nvSpPr>
      <dsp:spPr>
        <a:xfrm>
          <a:off x="1859560" y="1559"/>
          <a:ext cx="2092006" cy="9080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Beim Vorstellungsgespräch</a:t>
          </a:r>
          <a:endParaRPr lang="en-US" sz="2300" kern="1200"/>
        </a:p>
      </dsp:txBody>
      <dsp:txXfrm>
        <a:off x="1903886" y="45885"/>
        <a:ext cx="2003354" cy="819363"/>
      </dsp:txXfrm>
    </dsp:sp>
    <dsp:sp modelId="{E77C3302-1CBA-4D04-9DEC-D6B2F56559A6}">
      <dsp:nvSpPr>
        <dsp:cNvPr id="0" name=""/>
        <dsp:cNvSpPr/>
      </dsp:nvSpPr>
      <dsp:spPr>
        <a:xfrm>
          <a:off x="1859560" y="954976"/>
          <a:ext cx="2092006" cy="90801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Messebesuch</a:t>
          </a:r>
          <a:endParaRPr lang="en-US" sz="2300" kern="1200"/>
        </a:p>
      </dsp:txBody>
      <dsp:txXfrm>
        <a:off x="1903886" y="999302"/>
        <a:ext cx="2003354" cy="819363"/>
      </dsp:txXfrm>
    </dsp:sp>
    <dsp:sp modelId="{792E3090-84E2-426C-A223-5E473B78FE15}">
      <dsp:nvSpPr>
        <dsp:cNvPr id="0" name=""/>
        <dsp:cNvSpPr/>
      </dsp:nvSpPr>
      <dsp:spPr>
        <a:xfrm>
          <a:off x="1859560" y="1908393"/>
          <a:ext cx="2092006" cy="90801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Kundentreffen</a:t>
          </a:r>
          <a:endParaRPr lang="en-US" sz="2300" kern="1200"/>
        </a:p>
      </dsp:txBody>
      <dsp:txXfrm>
        <a:off x="1903886" y="1952719"/>
        <a:ext cx="2003354" cy="819363"/>
      </dsp:txXfrm>
    </dsp:sp>
    <dsp:sp modelId="{E1130DDC-BAD9-4034-980D-1125043A8AC5}">
      <dsp:nvSpPr>
        <dsp:cNvPr id="0" name=""/>
        <dsp:cNvSpPr/>
      </dsp:nvSpPr>
      <dsp:spPr>
        <a:xfrm>
          <a:off x="1859560" y="2861809"/>
          <a:ext cx="2092006" cy="9080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Parties</a:t>
          </a:r>
          <a:endParaRPr lang="en-US" sz="2300" kern="1200"/>
        </a:p>
      </dsp:txBody>
      <dsp:txXfrm>
        <a:off x="1903886" y="2906135"/>
        <a:ext cx="2003354" cy="819363"/>
      </dsp:txXfrm>
    </dsp:sp>
    <dsp:sp modelId="{07B83CE7-1166-43FA-A4CB-516EBEFA58BC}">
      <dsp:nvSpPr>
        <dsp:cNvPr id="0" name=""/>
        <dsp:cNvSpPr/>
      </dsp:nvSpPr>
      <dsp:spPr>
        <a:xfrm>
          <a:off x="1859560" y="3815226"/>
          <a:ext cx="2092006" cy="90801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 dirty="0"/>
        </a:p>
      </dsp:txBody>
      <dsp:txXfrm>
        <a:off x="1903886" y="3859552"/>
        <a:ext cx="2003354" cy="819363"/>
      </dsp:txXfrm>
    </dsp:sp>
    <dsp:sp modelId="{E33FCB2B-2D27-4BB6-A223-85619E2040B5}">
      <dsp:nvSpPr>
        <dsp:cNvPr id="0" name=""/>
        <dsp:cNvSpPr/>
      </dsp:nvSpPr>
      <dsp:spPr>
        <a:xfrm>
          <a:off x="1859560" y="4768643"/>
          <a:ext cx="2092006" cy="9080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 dirty="0" err="1"/>
            <a:t>Fazit:Smalltalk</a:t>
          </a:r>
          <a:r>
            <a:rPr lang="de-DE" sz="2300" kern="1200" dirty="0"/>
            <a:t> darf nie seine Leichtigkeit verlieren.</a:t>
          </a:r>
          <a:endParaRPr lang="en-US" sz="2300" kern="1200" dirty="0"/>
        </a:p>
      </dsp:txBody>
      <dsp:txXfrm>
        <a:off x="1903886" y="4812969"/>
        <a:ext cx="2003354" cy="8193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95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00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755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73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728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114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1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150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46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30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0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4/15/2024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523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78CC48C-9275-4EFA-9B84-8E818500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BD24E1-1FD8-1F34-7B8A-3C16689086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22" r="-1" b="-1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A324144-E9CF-4B12-A53E-FAC0D281D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45000">
                <a:schemeClr val="tx1">
                  <a:alpha val="40000"/>
                </a:schemeClr>
              </a:gs>
              <a:gs pos="100000">
                <a:schemeClr val="tx1">
                  <a:alpha val="80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99323AC-6A28-A821-CD29-26A90E025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604" y="4553712"/>
            <a:ext cx="10908792" cy="1069848"/>
          </a:xfrm>
        </p:spPr>
        <p:txBody>
          <a:bodyPr anchor="ctr">
            <a:normAutofit/>
          </a:bodyPr>
          <a:lstStyle/>
          <a:p>
            <a:pPr algn="ctr"/>
            <a:r>
              <a:rPr lang="de-DE" sz="6000">
                <a:solidFill>
                  <a:schemeClr val="bg1"/>
                </a:solidFill>
              </a:rPr>
              <a:t>Smalltalk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171D2CD-3204-A5FE-2EDA-8D3E28FD8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5678424"/>
            <a:ext cx="10908792" cy="548640"/>
          </a:xfrm>
        </p:spPr>
        <p:txBody>
          <a:bodyPr anchor="ctr">
            <a:normAutofit/>
          </a:bodyPr>
          <a:lstStyle/>
          <a:p>
            <a:pPr algn="ctr"/>
            <a:r>
              <a:rPr lang="de-DE" sz="2400">
                <a:solidFill>
                  <a:schemeClr val="bg1"/>
                </a:solidFill>
              </a:rPr>
              <a:t>Die Kunst sich zu unterhalten!!</a:t>
            </a:r>
          </a:p>
        </p:txBody>
      </p:sp>
    </p:spTree>
    <p:extLst>
      <p:ext uri="{BB962C8B-B14F-4D97-AF65-F5344CB8AC3E}">
        <p14:creationId xmlns:p14="http://schemas.microsoft.com/office/powerpoint/2010/main" val="3270798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0E4BA10-D502-07E5-961E-27CD26447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de-DE" sz="4200"/>
              <a:t>Was ist ein  Small_talk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20B2B6"/>
          </a:solidFill>
          <a:ln w="34925">
            <a:solidFill>
              <a:srgbClr val="20B2B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D19B16C2-EBE2-984D-97F9-9C093CC511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682247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3391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DD315ED-FC05-69D5-05A7-F63C04663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4600">
                <a:solidFill>
                  <a:schemeClr val="bg1"/>
                </a:solidFill>
              </a:rPr>
              <a:t>Themen für den Smalltalk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B1AC5DFC-A083-7303-A2A3-13AF7665DF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0398039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8083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rgbClr val="20B2B6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6A35C94-AB73-242C-8E49-CE8560190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de-DE" sz="6100">
                <a:solidFill>
                  <a:schemeClr val="bg1"/>
                </a:solidFill>
              </a:rPr>
              <a:t>Aktuelle Situation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98CAC7E-6036-F4FA-8CA3-E91D5FB79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254754" cy="5294647"/>
          </a:xfrm>
        </p:spPr>
        <p:txBody>
          <a:bodyPr>
            <a:normAutofit/>
          </a:bodyPr>
          <a:lstStyle/>
          <a:p>
            <a:r>
              <a:rPr lang="de-DE" dirty="0"/>
              <a:t>Schön über das Thema, in das man sich gerade befindet, zu sprechen über die Messe, Party oder andere Anlässe</a:t>
            </a:r>
          </a:p>
          <a:p>
            <a:r>
              <a:rPr lang="de-DE" dirty="0"/>
              <a:t>Diese kann man immer Anlass nehmen, darüber zu sprechen nach Motto, wir sitzen im selben Boot gerade</a:t>
            </a:r>
          </a:p>
          <a:p>
            <a:pPr marL="0" indent="0">
              <a:buNone/>
            </a:pPr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0667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B2BF856-13A8-A69D-5E18-05B309670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de-DE" sz="6600" dirty="0">
                <a:solidFill>
                  <a:schemeClr val="bg1"/>
                </a:solidFill>
              </a:rPr>
              <a:t>Beruf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C6F8391E-F411-F898-6AD0-D5234677EF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2267946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6622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FEE8C33-9CF0-03A2-673D-73B23552D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4600">
                <a:solidFill>
                  <a:schemeClr val="bg1"/>
                </a:solidFill>
              </a:rPr>
              <a:t>Bücher, Kunst und Kultur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36C2557C-3450-CF71-7913-D5D0D11946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1322786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924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B161A1D-B6FC-3F43-4F2A-81FBEC2CC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de-DE" sz="6600">
                <a:solidFill>
                  <a:schemeClr val="bg1"/>
                </a:solidFill>
              </a:rPr>
              <a:t>Essen</a:t>
            </a:r>
            <a:endParaRPr lang="de-DE" sz="6600" dirty="0">
              <a:solidFill>
                <a:schemeClr val="bg1"/>
              </a:solidFill>
            </a:endParaRP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06514989-074C-3678-DE12-C929652C6A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7872727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356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82CC5D7-E8A4-5BEE-BCE7-666FA93F3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de-DE" sz="6600" dirty="0">
                <a:solidFill>
                  <a:schemeClr val="bg1"/>
                </a:solidFill>
              </a:rPr>
              <a:t>Hobbys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B2D638C3-6AE8-40C0-52FF-C56C4B0683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3491850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234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C4C5C4E-1436-17B9-A0C3-6A050880B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de-DE" sz="6600" dirty="0">
                <a:solidFill>
                  <a:schemeClr val="bg1"/>
                </a:solidFill>
              </a:rPr>
              <a:t>Sport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C4BE9739-E773-2DCE-D0B4-90E69E73B3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2022463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5082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89B8BBB-FD7F-83C6-4AB7-FCF9132F7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de-DE" sz="6600" dirty="0">
                <a:solidFill>
                  <a:schemeClr val="bg1"/>
                </a:solidFill>
              </a:rPr>
              <a:t>Wetter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A07CC723-FFA5-1D01-9A1C-725B1CBAEC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4709852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0058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3ACD53-99FD-DBD2-7107-51D1BBE94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600">
                <a:solidFill>
                  <a:schemeClr val="bg1"/>
                </a:solidFill>
              </a:rPr>
              <a:t>Schlechte Themen fürSmalltalk  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FE0F97E8-06B0-717C-B53E-4E9F385FEB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345970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6698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A88F489-1A4B-E50C-EEA0-A98621159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de-DE" sz="6600" dirty="0">
                <a:solidFill>
                  <a:schemeClr val="bg1"/>
                </a:solidFill>
              </a:rPr>
              <a:t>Politik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FEC36982-2321-E647-8DC9-26B163B8A4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8434324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3960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FF08E6F-7BDF-336A-B9ED-306338C74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6100">
                <a:solidFill>
                  <a:schemeClr val="bg1"/>
                </a:solidFill>
              </a:rPr>
              <a:t>Religion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402FD19C-A53F-84F4-7A22-25E09823D2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418516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5151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72A88F2-2807-D444-E243-25809C927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100">
                <a:solidFill>
                  <a:schemeClr val="bg1"/>
                </a:solidFill>
              </a:rPr>
              <a:t>Wo kann man Smalltalk</a:t>
            </a:r>
            <a:br>
              <a:rPr lang="de-DE" sz="3100">
                <a:solidFill>
                  <a:schemeClr val="bg1"/>
                </a:solidFill>
              </a:rPr>
            </a:br>
            <a:r>
              <a:rPr lang="de-DE" sz="3100">
                <a:solidFill>
                  <a:schemeClr val="bg1"/>
                </a:solidFill>
              </a:rPr>
              <a:t>einsetzten</a:t>
            </a:r>
          </a:p>
        </p:txBody>
      </p:sp>
      <p:graphicFrame>
        <p:nvGraphicFramePr>
          <p:cNvPr id="12" name="Inhaltsplatzhalter 2">
            <a:extLst>
              <a:ext uri="{FF2B5EF4-FFF2-40B4-BE49-F238E27FC236}">
                <a16:creationId xmlns:a16="http://schemas.microsoft.com/office/drawing/2014/main" id="{1DC8EA59-52E1-747E-90C7-CA60A8A71F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6567228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8384326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RegularSeedRightStep">
      <a:dk1>
        <a:srgbClr val="000000"/>
      </a:dk1>
      <a:lt1>
        <a:srgbClr val="FFFFFF"/>
      </a:lt1>
      <a:dk2>
        <a:srgbClr val="31201C"/>
      </a:dk2>
      <a:lt2>
        <a:srgbClr val="F3F0F0"/>
      </a:lt2>
      <a:accent1>
        <a:srgbClr val="20B2B6"/>
      </a:accent1>
      <a:accent2>
        <a:srgbClr val="1781D5"/>
      </a:accent2>
      <a:accent3>
        <a:srgbClr val="2944E7"/>
      </a:accent3>
      <a:accent4>
        <a:srgbClr val="5928D8"/>
      </a:accent4>
      <a:accent5>
        <a:srgbClr val="AC29E7"/>
      </a:accent5>
      <a:accent6>
        <a:srgbClr val="D517C0"/>
      </a:accent6>
      <a:hlink>
        <a:srgbClr val="BF423F"/>
      </a:hlink>
      <a:folHlink>
        <a:srgbClr val="7F7F7F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377</Words>
  <Application>Microsoft Office PowerPoint</Application>
  <PresentationFormat>Breitbild</PresentationFormat>
  <Paragraphs>77</Paragraphs>
  <Slides>14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8" baseType="lpstr">
      <vt:lpstr>Arial</vt:lpstr>
      <vt:lpstr>Modern Love</vt:lpstr>
      <vt:lpstr>The Hand</vt:lpstr>
      <vt:lpstr>SketchyVTI</vt:lpstr>
      <vt:lpstr>Smalltalk</vt:lpstr>
      <vt:lpstr>Was ist ein  Small_talk</vt:lpstr>
      <vt:lpstr>Themen für den Smalltalk</vt:lpstr>
      <vt:lpstr>Aktuelle Situation</vt:lpstr>
      <vt:lpstr>Beruf</vt:lpstr>
      <vt:lpstr>Bücher, Kunst und Kultur</vt:lpstr>
      <vt:lpstr>Essen</vt:lpstr>
      <vt:lpstr>Hobbys</vt:lpstr>
      <vt:lpstr>Sport</vt:lpstr>
      <vt:lpstr>Wetter</vt:lpstr>
      <vt:lpstr>Schlechte Themen fürSmalltalk  </vt:lpstr>
      <vt:lpstr>Politik</vt:lpstr>
      <vt:lpstr>Religion</vt:lpstr>
      <vt:lpstr>Wo kann man Smalltalk einsetzten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Smalltalk</dc:title>
  <dc:creator>Lindner</dc:creator>
  <cp:lastModifiedBy>Marcel Lindner</cp:lastModifiedBy>
  <cp:revision>4</cp:revision>
  <dcterms:created xsi:type="dcterms:W3CDTF">2024-04-11T12:32:31Z</dcterms:created>
  <dcterms:modified xsi:type="dcterms:W3CDTF">2024-04-15T12:56:29Z</dcterms:modified>
</cp:coreProperties>
</file>