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6EC5F4-5C15-703E-5976-62B3319EBD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98EAD3E-C4C7-2F52-CAD9-BBD4945232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92DCF09-62AC-B836-E350-C71651DEB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4AB8E14-5117-2199-FFB7-FA65D8BB4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6082B51-B73A-959B-3C31-0CE392AA4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91418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A3F4C-7D99-460F-9B44-15F7730A9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F37FBD7-7BEB-02C3-C86D-FB69E26600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20F283A-370B-5D85-3268-440F0C161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AF1BB08-9AC7-4116-E942-BEC322B05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CFCE2F4-1794-CE44-0DB9-983485A84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90758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8F0827-28FA-651D-5EB2-D10391503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7ECCDBD-5617-D980-8375-D967510CE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2EEB3EB-71BC-FCDC-7EFD-749888CD9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0F9AFBC-65D6-84DD-BF85-7A33C108F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D326F6-A175-B515-3CE8-62D4E77EF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642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8C6A92-79CE-4EAF-27B1-4C061CF3E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5AFDF7F-7967-1321-5DA6-47ACE7573C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6EBE732-EEC4-C6BD-434D-996094757A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E592279-6763-FEAA-312E-7FC4EE658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863DCC7-D533-2BB1-5B85-94D758D1E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822D50E-398B-ECBC-1936-FF9B1AC6C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0296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DDA165-226B-48C0-9110-380C9E7D3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EC80E5F-23F3-D5F2-AD67-5C00A8DCB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0C336FA-BE0E-6E78-AF62-D109EF7051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9FA00A6-41D6-4D89-715F-F052E4B691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F503D800-7541-AF24-1306-3C87DA84A9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21904DE-2CFC-A24C-2050-9BBAA8F80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673975C-9509-E92A-A23E-A6F6AC565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88ACBD3-6E65-405D-9A7E-7517D618A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6766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2F611F-BEE2-4E26-2695-31A0179C1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747A53E-F4CF-8D11-1FF7-0F5E091A1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FA50702-FDE7-D332-BD44-C21E00D8E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7860D0A-2C4C-AC56-E8E4-E1616FA17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9736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EAAEDC3-AC6E-10C9-1D5D-4968F174F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416DF08-C8CC-C394-C199-31850CFEE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74BE2B9-0159-69B9-6A63-2F744ECE1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7365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528FC5-4FB0-47DF-FD0C-0BFAA9674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B1FE8C-2FC5-14B3-0E11-60AC2B523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E7C4240-1589-90F7-1B45-B291870CC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3D63E54-17C4-B80E-C859-596ADB119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754CA1F-1537-BDFD-3F94-A97B10171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8D27902-1DA3-A620-45CE-A1E11FB58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6897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322D15-E10F-3FE7-5BC3-98766E07B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22102BA-7C7F-35BD-13C7-2113799023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80E60CE-76CD-00F0-7133-76EBBB037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C6DF0A9-86E1-3522-64EC-836D160AE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D038A7B-1198-5FF7-D2CF-1E7AF43E7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C6883F0-BA14-088A-93ED-09485C10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5307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1FB225-E840-4398-D26F-5879C11D8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DB60614-FCD4-8356-557A-7CFCDDDAED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94F22AB-AF94-F7C9-5BDD-43EAB18A1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B07E9D2-F624-CEC1-81FA-350512131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5221B09-833E-08AD-25B5-605EC49A4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056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2EDD84B-3E2E-B581-17CD-D105DF54AE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D1AB4E0-0C39-FFD9-C14F-36BFACAF70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533F240-7E6A-0689-7FDE-11E90B770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C8320D6-0CF2-7A85-4FBF-41F491EC9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67B5D2-B32D-3B44-2846-571B6CCCB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8129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C2168DE8-94A6-8886-6A44-5C849CFF4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EF7CF65-31CF-7236-954F-E8217B13C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21E44AF-2BA7-485F-F79E-FC1A171E72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C65F3-4447-4AC7-A2E1-1C6E9980A563}" type="datetimeFigureOut">
              <a:rPr lang="de-DE" smtClean="0"/>
              <a:t>11.03.2024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B0D9DE4-EF1B-276E-18C5-0C6DF69F60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ADBA0A-180C-0C30-20C0-C7A9A909B9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930601-C7D0-4D5D-803D-EA72A357872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7594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BDE3FF-BA1D-9621-3A2C-DFA41F2DA5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4514" b="14259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3407216-F29B-7EA6-E4F6-7AEA056560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96066"/>
            <a:ext cx="9137715" cy="1326814"/>
          </a:xfrm>
        </p:spPr>
        <p:txBody>
          <a:bodyPr>
            <a:normAutofit/>
          </a:bodyPr>
          <a:lstStyle/>
          <a:p>
            <a:r>
              <a:rPr lang="de-DE" sz="7200" dirty="0">
                <a:solidFill>
                  <a:srgbClr val="FFFFFF"/>
                </a:solidFill>
              </a:rPr>
              <a:t>Arbeitszeitmodelle</a:t>
            </a:r>
          </a:p>
        </p:txBody>
      </p:sp>
      <p:pic>
        <p:nvPicPr>
          <p:cNvPr id="6" name="Grafik 5" descr="Ein Bild, das Text, Grafikdesign, Schrift, Grafiken enthält.&#10;&#10;Automatisch generierte Beschreibung">
            <a:extLst>
              <a:ext uri="{FF2B5EF4-FFF2-40B4-BE49-F238E27FC236}">
                <a16:creationId xmlns:a16="http://schemas.microsoft.com/office/drawing/2014/main" id="{406C5BDC-774F-4A6F-6338-748E346590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756" y="142381"/>
            <a:ext cx="2576488" cy="154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89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E8350E5-6F41-59BB-C7CC-18FE34E53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Arbeitszeitmodelle</a:t>
            </a:r>
          </a:p>
        </p:txBody>
      </p:sp>
      <p:pic>
        <p:nvPicPr>
          <p:cNvPr id="6" name="Grafik 5" descr="Ein Bild, das Text, Screenshot, Schrift, Zahl enthält.&#10;&#10;Automatisch generierte Beschreibung">
            <a:extLst>
              <a:ext uri="{FF2B5EF4-FFF2-40B4-BE49-F238E27FC236}">
                <a16:creationId xmlns:a16="http://schemas.microsoft.com/office/drawing/2014/main" id="{3DBAC04C-9C85-77BB-1DDE-5C2FF54F2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049" y="935393"/>
            <a:ext cx="7225748" cy="516640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7DE570D-5B8A-7405-59F7-A61B1BDF6DC8}"/>
              </a:ext>
            </a:extLst>
          </p:cNvPr>
          <p:cNvSpPr>
            <a:spLocks/>
          </p:cNvSpPr>
          <p:nvPr/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90C73B3-901A-8385-C303-501A6ED1FF71}"/>
              </a:ext>
            </a:extLst>
          </p:cNvPr>
          <p:cNvSpPr>
            <a:spLocks/>
          </p:cNvSpPr>
          <p:nvPr/>
        </p:nvSpPr>
        <p:spPr>
          <a:xfrm>
            <a:off x="4905052" y="2161585"/>
            <a:ext cx="3231880" cy="2714027"/>
          </a:xfrm>
          <a:prstGeom prst="rect">
            <a:avLst/>
          </a:prstGeom>
        </p:spPr>
        <p:txBody>
          <a:bodyPr/>
          <a:lstStyle/>
          <a:p>
            <a:pPr defTabSz="566928">
              <a:spcAft>
                <a:spcPts val="600"/>
              </a:spcAft>
            </a:pPr>
            <a:endParaRPr lang="de-DE" sz="1116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1">
              <a:spcAft>
                <a:spcPts val="600"/>
              </a:spcAft>
            </a:pP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5978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7CFC088-308C-56BB-E58B-73EFEE618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Beliebteste Abeitszeitmodelle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C375F20-E28B-22F3-5BF8-DAA08ACD32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41907" y="1139007"/>
            <a:ext cx="3447050" cy="419961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 err="1"/>
              <a:t>Teilzeit</a:t>
            </a:r>
            <a:endParaRPr lang="en-US" sz="2000" dirty="0"/>
          </a:p>
          <a:p>
            <a:r>
              <a:rPr lang="en-US" sz="2000" dirty="0" err="1"/>
              <a:t>Gleitzeit</a:t>
            </a:r>
            <a:endParaRPr lang="en-US" sz="2000" dirty="0"/>
          </a:p>
          <a:p>
            <a:r>
              <a:rPr lang="en-US" sz="2000" dirty="0" err="1"/>
              <a:t>Vertrauensarbeit</a:t>
            </a:r>
            <a:endParaRPr lang="en-US" sz="2000" dirty="0"/>
          </a:p>
          <a:p>
            <a:r>
              <a:rPr lang="en-US" sz="2000" dirty="0" err="1"/>
              <a:t>Schicht</a:t>
            </a:r>
            <a:r>
              <a:rPr lang="en-US" sz="2000" dirty="0"/>
              <a:t>- und </a:t>
            </a:r>
            <a:r>
              <a:rPr lang="en-US" sz="2000" dirty="0" err="1"/>
              <a:t>Nachtarbeit</a:t>
            </a:r>
            <a:endParaRPr lang="en-US" sz="2000" dirty="0"/>
          </a:p>
          <a:p>
            <a:r>
              <a:rPr lang="en-US" sz="2000" dirty="0" err="1"/>
              <a:t>Rufbereitschaft</a:t>
            </a:r>
            <a:endParaRPr lang="en-US" sz="2000" dirty="0"/>
          </a:p>
          <a:p>
            <a:r>
              <a:rPr lang="en-US" sz="2000" dirty="0" err="1"/>
              <a:t>Jahresarbeitzeit</a:t>
            </a:r>
            <a:endParaRPr lang="en-US" sz="2000" dirty="0"/>
          </a:p>
          <a:p>
            <a:r>
              <a:rPr lang="en-US" sz="2000" dirty="0" err="1"/>
              <a:t>Zeitwertkonto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292050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9DE6A1F-B1D9-BCB1-C112-D1EED6025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55" y="1918516"/>
            <a:ext cx="2899189" cy="3020967"/>
          </a:xfrm>
        </p:spPr>
        <p:txBody>
          <a:bodyPr anchor="t">
            <a:normAutofit fontScale="90000"/>
          </a:bodyPr>
          <a:lstStyle/>
          <a:p>
            <a:r>
              <a:rPr lang="de-DE" sz="3400" dirty="0">
                <a:solidFill>
                  <a:srgbClr val="FFFFFF"/>
                </a:solidFill>
              </a:rPr>
              <a:t>Gleitzeit mit Kernarbeitszeit</a:t>
            </a:r>
            <a:br>
              <a:rPr lang="de-DE" sz="3400" dirty="0">
                <a:solidFill>
                  <a:srgbClr val="FFFFFF"/>
                </a:solidFill>
              </a:rPr>
            </a:br>
            <a:br>
              <a:rPr lang="de-DE" sz="3400" dirty="0">
                <a:solidFill>
                  <a:srgbClr val="FFFFFF"/>
                </a:solidFill>
              </a:rPr>
            </a:br>
            <a:br>
              <a:rPr lang="de-DE" sz="3400" dirty="0">
                <a:solidFill>
                  <a:srgbClr val="FFFFFF"/>
                </a:solidFill>
              </a:rPr>
            </a:br>
            <a:r>
              <a:rPr lang="de-DE" sz="3400" dirty="0">
                <a:solidFill>
                  <a:srgbClr val="FFFFFF"/>
                </a:solidFill>
              </a:rPr>
              <a:t>Gleitzeit ohne Kernarbeitszeit</a:t>
            </a:r>
            <a:br>
              <a:rPr lang="de-DE" sz="3400" dirty="0">
                <a:solidFill>
                  <a:srgbClr val="FFFFFF"/>
                </a:solidFill>
              </a:rPr>
            </a:br>
            <a:endParaRPr lang="de-DE" sz="3400" dirty="0">
              <a:solidFill>
                <a:srgbClr val="FFFFFF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47F8A6C-E7B9-9714-5C68-0A97A81AA3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2928602"/>
          </a:xfrm>
        </p:spPr>
        <p:txBody>
          <a:bodyPr>
            <a:normAutofit/>
          </a:bodyPr>
          <a:lstStyle/>
          <a:p>
            <a:r>
              <a:rPr lang="de-DE" sz="2000" dirty="0"/>
              <a:t>Das Kommen und Gehen ist flexibel innerhalb der Kernarbeitszeit.</a:t>
            </a:r>
          </a:p>
          <a:p>
            <a:r>
              <a:rPr lang="de-DE" sz="2000" dirty="0"/>
              <a:t>Aber die Kernarbeitszeit muss eingehalten werden.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234F30-A50F-F85E-3182-2A7D968168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278577" cy="3205693"/>
          </a:xfrm>
        </p:spPr>
        <p:txBody>
          <a:bodyPr>
            <a:normAutofit/>
          </a:bodyPr>
          <a:lstStyle/>
          <a:p>
            <a:r>
              <a:rPr lang="de-DE" sz="2000" dirty="0"/>
              <a:t>Das Kommen und Gehen ist total flexibel keine Beschränkungen.</a:t>
            </a:r>
          </a:p>
          <a:p>
            <a:r>
              <a:rPr lang="de-DE" sz="2000" dirty="0"/>
              <a:t>Es muß keine Kernarbeitszeit eingehalten werden.</a:t>
            </a:r>
          </a:p>
          <a:p>
            <a:r>
              <a:rPr lang="de-DE" sz="2000" dirty="0"/>
              <a:t>Der Arbeitnehmer entscheidet selber wann er kommt.</a:t>
            </a:r>
          </a:p>
        </p:txBody>
      </p:sp>
    </p:spTree>
    <p:extLst>
      <p:ext uri="{BB962C8B-B14F-4D97-AF65-F5344CB8AC3E}">
        <p14:creationId xmlns:p14="http://schemas.microsoft.com/office/powerpoint/2010/main" val="4208358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D937441-C050-C7DF-F0D0-F428D653A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804" y="2960016"/>
            <a:ext cx="3374795" cy="1084083"/>
          </a:xfrm>
        </p:spPr>
        <p:txBody>
          <a:bodyPr anchor="t">
            <a:normAutofit/>
          </a:bodyPr>
          <a:lstStyle/>
          <a:p>
            <a:r>
              <a:rPr lang="de-DE" sz="2800" dirty="0">
                <a:solidFill>
                  <a:srgbClr val="FFFFFF"/>
                </a:solidFill>
              </a:rPr>
              <a:t>Vertrauensarbeitszeit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EEE8B32-88C5-678E-D318-2F0593A1B3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txBody>
          <a:bodyPr>
            <a:normAutofit/>
          </a:bodyPr>
          <a:lstStyle/>
          <a:p>
            <a:r>
              <a:rPr lang="de-DE" sz="2000"/>
              <a:t>Extrem flexibilisierte Arbeitszeit</a:t>
            </a:r>
          </a:p>
          <a:p>
            <a:r>
              <a:rPr lang="de-DE" sz="2000"/>
              <a:t>Personalverantworliche setzen auf Eigenverantwortlichkeit</a:t>
            </a:r>
          </a:p>
          <a:p>
            <a:r>
              <a:rPr lang="de-DE" sz="2000"/>
              <a:t>Beschäftigte legen Beginn und Ende der täglichen Arbeit selbst fest. Auch der Umfang der Arbeit wird selbst festgelegt.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ECAD16D-0CDE-ED68-4895-AE32308ED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txBody>
          <a:bodyPr>
            <a:normAutofit/>
          </a:bodyPr>
          <a:lstStyle/>
          <a:p>
            <a:r>
              <a:rPr lang="de-DE" sz="2000" dirty="0"/>
              <a:t>Nachteil ist die Beschäftigte verlieren schnell den Überblick</a:t>
            </a:r>
          </a:p>
          <a:p>
            <a:r>
              <a:rPr lang="de-DE" sz="2000" dirty="0"/>
              <a:t>Das Verhältnis von geleisteter Arbeit und Entgelt verschwimmt. Die Möglichkeit besteht unbezahlte Mehrarbeit geleistet wird.</a:t>
            </a:r>
          </a:p>
          <a:p>
            <a:endParaRPr lang="de-DE" sz="2000" dirty="0"/>
          </a:p>
          <a:p>
            <a:endParaRPr lang="de-DE" sz="2000" dirty="0"/>
          </a:p>
          <a:p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3491024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9206690-FBEC-5DD8-EFCF-508A710EC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695" y="2711796"/>
            <a:ext cx="3045643" cy="1434407"/>
          </a:xfrm>
        </p:spPr>
        <p:txBody>
          <a:bodyPr anchor="t">
            <a:normAutofit/>
          </a:bodyPr>
          <a:lstStyle/>
          <a:p>
            <a:r>
              <a:rPr lang="de-DE" sz="3100" dirty="0">
                <a:solidFill>
                  <a:srgbClr val="FFFFFF"/>
                </a:solidFill>
              </a:rPr>
              <a:t>Schicht- und Nachtarbeitszeit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F9A397C-CCA1-D43C-10BD-02D400AB4E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txBody>
          <a:bodyPr>
            <a:normAutofit/>
          </a:bodyPr>
          <a:lstStyle/>
          <a:p>
            <a:r>
              <a:rPr lang="de-DE" sz="2000" dirty="0"/>
              <a:t>Von Schichtarbeit ist die Rede, wenn Arbeit zu verschiedenen Zeitpunkten geleistet wird</a:t>
            </a:r>
          </a:p>
          <a:p>
            <a:r>
              <a:rPr lang="de-DE" sz="2000" dirty="0"/>
              <a:t>Die Schichtarbeit gehört zu den flexible Arbeitszeitmodellen.</a:t>
            </a:r>
          </a:p>
          <a:p>
            <a:r>
              <a:rPr lang="de-DE" sz="2000" dirty="0"/>
              <a:t>Viele Männer schätzen die spürbare Lohnsteigerung</a:t>
            </a:r>
          </a:p>
          <a:p>
            <a:r>
              <a:rPr lang="de-DE" sz="2000" dirty="0"/>
              <a:t>Alleinerziehende Mütter sehen dadurch die Vereinbarung von Beruf und Familie.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59C1B47-53D2-8FD1-DAFE-726FD8CD99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txBody>
          <a:bodyPr>
            <a:normAutofit/>
          </a:bodyPr>
          <a:lstStyle/>
          <a:p>
            <a:r>
              <a:rPr lang="de-DE" sz="2000" dirty="0"/>
              <a:t>Nachteil sind die Gefahren der wechselnde Schichten auf die Gesundheit haben kann</a:t>
            </a:r>
          </a:p>
          <a:p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2674018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1072C7E-89BC-F66C-12C0-86EB6EEA7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57" y="2619375"/>
            <a:ext cx="3755907" cy="13525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Rufbereitschaft</a:t>
            </a:r>
            <a:b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42211D9-D85B-58A4-62AA-9147E5BE0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41907" y="1866508"/>
            <a:ext cx="5974005" cy="26112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 dirty="0" err="1"/>
              <a:t>Rufbereitschaft</a:t>
            </a:r>
            <a:r>
              <a:rPr lang="en-US" sz="2000" dirty="0"/>
              <a:t> </a:t>
            </a:r>
            <a:r>
              <a:rPr lang="en-US" sz="2000" dirty="0" err="1"/>
              <a:t>ist</a:t>
            </a:r>
            <a:r>
              <a:rPr lang="en-US" sz="2000" dirty="0"/>
              <a:t> </a:t>
            </a:r>
            <a:r>
              <a:rPr lang="en-US" sz="2000" dirty="0" err="1"/>
              <a:t>sehr</a:t>
            </a:r>
            <a:r>
              <a:rPr lang="en-US" sz="2000" dirty="0"/>
              <a:t> </a:t>
            </a:r>
            <a:r>
              <a:rPr lang="en-US" sz="2000" dirty="0" err="1"/>
              <a:t>verbreitet</a:t>
            </a:r>
            <a:r>
              <a:rPr lang="en-US" sz="2000" dirty="0"/>
              <a:t> </a:t>
            </a:r>
            <a:r>
              <a:rPr lang="en-US" sz="2000" dirty="0" err="1"/>
              <a:t>bei</a:t>
            </a:r>
            <a:r>
              <a:rPr lang="en-US" sz="2000" dirty="0"/>
              <a:t> der </a:t>
            </a:r>
            <a:r>
              <a:rPr lang="en-US" sz="2000" dirty="0" err="1"/>
              <a:t>Ärzteschaft</a:t>
            </a:r>
            <a:r>
              <a:rPr lang="en-US" sz="2000" dirty="0"/>
              <a:t>, man </a:t>
            </a:r>
            <a:r>
              <a:rPr lang="en-US" sz="2000" dirty="0" err="1"/>
              <a:t>arbeitet</a:t>
            </a:r>
            <a:r>
              <a:rPr lang="en-US" sz="2000" dirty="0"/>
              <a:t> </a:t>
            </a:r>
            <a:r>
              <a:rPr lang="en-US" sz="2000" dirty="0" err="1"/>
              <a:t>nur</a:t>
            </a:r>
            <a:r>
              <a:rPr lang="en-US" sz="2000" dirty="0"/>
              <a:t> </a:t>
            </a:r>
            <a:r>
              <a:rPr lang="en-US" sz="2000" dirty="0" err="1"/>
              <a:t>wenn</a:t>
            </a:r>
            <a:r>
              <a:rPr lang="en-US" sz="2000" dirty="0"/>
              <a:t> man </a:t>
            </a:r>
            <a:r>
              <a:rPr lang="en-US" sz="2000" dirty="0" err="1"/>
              <a:t>gerufen</a:t>
            </a:r>
            <a:r>
              <a:rPr lang="en-US" sz="2000" dirty="0"/>
              <a:t> </a:t>
            </a:r>
            <a:r>
              <a:rPr lang="en-US" sz="2000" dirty="0" err="1"/>
              <a:t>wird</a:t>
            </a:r>
            <a:r>
              <a:rPr lang="en-US" sz="2000" dirty="0"/>
              <a:t>, </a:t>
            </a:r>
            <a:r>
              <a:rPr lang="en-US" sz="2000" dirty="0" err="1"/>
              <a:t>sonst</a:t>
            </a:r>
            <a:r>
              <a:rPr lang="en-US" sz="2000" dirty="0"/>
              <a:t> </a:t>
            </a:r>
            <a:r>
              <a:rPr lang="en-US" sz="2000" dirty="0" err="1"/>
              <a:t>ruht</a:t>
            </a:r>
            <a:r>
              <a:rPr lang="en-US" sz="2000" dirty="0"/>
              <a:t> man </a:t>
            </a:r>
            <a:r>
              <a:rPr lang="en-US" sz="2000" dirty="0" err="1"/>
              <a:t>sich</a:t>
            </a:r>
            <a:r>
              <a:rPr lang="en-US" sz="2000" dirty="0"/>
              <a:t> </a:t>
            </a:r>
            <a:r>
              <a:rPr lang="en-US" sz="2000" dirty="0" err="1"/>
              <a:t>aus.</a:t>
            </a:r>
            <a:r>
              <a:rPr lang="en-US" sz="2000" dirty="0"/>
              <a:t> </a:t>
            </a:r>
            <a:r>
              <a:rPr lang="en-US" sz="2000" dirty="0" err="1"/>
              <a:t>Ist</a:t>
            </a:r>
            <a:r>
              <a:rPr lang="en-US" sz="2000" dirty="0"/>
              <a:t> </a:t>
            </a:r>
            <a:r>
              <a:rPr lang="en-US" sz="2000" dirty="0" err="1"/>
              <a:t>meistens</a:t>
            </a:r>
            <a:r>
              <a:rPr lang="en-US" sz="2000" dirty="0"/>
              <a:t> in der Nacht </a:t>
            </a:r>
            <a:r>
              <a:rPr lang="en-US" sz="2000" dirty="0" err="1"/>
              <a:t>verbreitet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7108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D57C1F0-E39A-1834-F244-FF2892320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930" y="2739834"/>
            <a:ext cx="2934795" cy="689166"/>
          </a:xfrm>
        </p:spPr>
        <p:txBody>
          <a:bodyPr anchor="t">
            <a:normAutofit/>
          </a:bodyPr>
          <a:lstStyle/>
          <a:p>
            <a:r>
              <a:rPr lang="de-DE" sz="3100" dirty="0">
                <a:solidFill>
                  <a:srgbClr val="FFFFFF"/>
                </a:solidFill>
              </a:rPr>
              <a:t>Jahresarbeitszeit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581FA03-1D45-01AC-4D26-34BF434393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txBody>
          <a:bodyPr>
            <a:normAutofit/>
          </a:bodyPr>
          <a:lstStyle/>
          <a:p>
            <a:r>
              <a:rPr lang="de-DE" sz="2000" dirty="0"/>
              <a:t>Die Möglichkeit die </a:t>
            </a:r>
            <a:r>
              <a:rPr lang="de-DE" sz="2000" dirty="0" err="1"/>
              <a:t>Arbeits</a:t>
            </a:r>
            <a:r>
              <a:rPr lang="de-DE" sz="2000" dirty="0"/>
              <a:t> auf das Jahr besser zu verteilen.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3E64BFF-20A5-4EFA-958A-3E635449F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txBody>
          <a:bodyPr>
            <a:normAutofit/>
          </a:bodyPr>
          <a:lstStyle/>
          <a:p>
            <a:r>
              <a:rPr lang="de-DE" sz="2000" dirty="0"/>
              <a:t>Höhere Anforderung an die Vorgesetzten zur Planung.</a:t>
            </a:r>
            <a:r>
              <a:rPr lang="de-DE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JiA-2024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1368951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CFBFA76-613E-45C6-BF5B-FF19B71BB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930" y="2780897"/>
            <a:ext cx="2991945" cy="848128"/>
          </a:xfrm>
        </p:spPr>
        <p:txBody>
          <a:bodyPr anchor="t">
            <a:normAutofit/>
          </a:bodyPr>
          <a:lstStyle/>
          <a:p>
            <a:r>
              <a:rPr lang="de-DE" sz="3700" dirty="0">
                <a:solidFill>
                  <a:srgbClr val="FFFFFF"/>
                </a:solidFill>
              </a:rPr>
              <a:t>Zeitwertkonto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0468942-B088-DD62-FC8A-96B8464821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txBody>
          <a:bodyPr>
            <a:normAutofit/>
          </a:bodyPr>
          <a:lstStyle/>
          <a:p>
            <a:r>
              <a:rPr lang="de-DE" sz="2000" dirty="0"/>
              <a:t>Wird auf Lebenskonto genannt, wo man Mehrarbeitsstunden sammeln und parken kann.</a:t>
            </a:r>
          </a:p>
          <a:p>
            <a:r>
              <a:rPr lang="de-DE" sz="2000" dirty="0"/>
              <a:t>Man kann mit dem Konto dann ein Sabbatical oder früher in den Ruhestand gehen.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E1D82A7-F655-9BA2-514B-A6BEDC74B8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txBody>
          <a:bodyPr>
            <a:normAutofit/>
          </a:bodyPr>
          <a:lstStyle/>
          <a:p>
            <a:r>
              <a:rPr lang="de-DE" sz="2000" dirty="0"/>
              <a:t>Die Stunden stehen nicht zur Verfügung, als Ausgleichstunden</a:t>
            </a:r>
          </a:p>
        </p:txBody>
      </p:sp>
    </p:spTree>
    <p:extLst>
      <p:ext uri="{BB962C8B-B14F-4D97-AF65-F5344CB8AC3E}">
        <p14:creationId xmlns:p14="http://schemas.microsoft.com/office/powerpoint/2010/main" val="4291219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261</Words>
  <Application>Microsoft Office PowerPoint</Application>
  <PresentationFormat>Breitbild</PresentationFormat>
  <Paragraphs>38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Office</vt:lpstr>
      <vt:lpstr>Arbeitszeitmodelle</vt:lpstr>
      <vt:lpstr>Arbeitszeitmodelle</vt:lpstr>
      <vt:lpstr>Beliebteste Abeitszeitmodelle</vt:lpstr>
      <vt:lpstr>Gleitzeit mit Kernarbeitszeit   Gleitzeit ohne Kernarbeitszeit </vt:lpstr>
      <vt:lpstr>Vertrauensarbeitszeit</vt:lpstr>
      <vt:lpstr>Schicht- und Nachtarbeitszeit</vt:lpstr>
      <vt:lpstr>Rufbereitschaft </vt:lpstr>
      <vt:lpstr>Jahresarbeitszeit</vt:lpstr>
      <vt:lpstr>Zeitwertkonto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Arbeitszeitmodelle</dc:title>
  <dc:creator>Lindner</dc:creator>
  <cp:lastModifiedBy>Muhamed Seljami</cp:lastModifiedBy>
  <cp:revision>5</cp:revision>
  <dcterms:created xsi:type="dcterms:W3CDTF">2024-03-07T14:18:07Z</dcterms:created>
  <dcterms:modified xsi:type="dcterms:W3CDTF">2024-03-11T15:09:21Z</dcterms:modified>
</cp:coreProperties>
</file>