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2" autoAdjust="0"/>
    <p:restoredTop sz="94660"/>
  </p:normalViewPr>
  <p:slideViewPr>
    <p:cSldViewPr snapToGrid="0">
      <p:cViewPr varScale="1">
        <p:scale>
          <a:sx n="104" d="100"/>
          <a:sy n="104" d="100"/>
        </p:scale>
        <p:origin x="138" y="252"/>
      </p:cViewPr>
      <p:guideLst/>
    </p:cSldViewPr>
  </p:slideViewPr>
  <p:notesTextViewPr>
    <p:cViewPr>
      <p:scale>
        <a:sx n="3" d="2"/>
        <a:sy n="3" d="2"/>
      </p:scale>
      <p:origin x="0" y="0"/>
    </p:cViewPr>
  </p:notesTextViewPr>
  <p:notesViewPr>
    <p:cSldViewPr snapToGrid="0">
      <p:cViewPr varScale="1">
        <p:scale>
          <a:sx n="84" d="100"/>
          <a:sy n="84" d="100"/>
        </p:scale>
        <p:origin x="391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laf Meyer - Bergeest" userId="21adaddc-610d-4df9-a5ac-0184959205a2" providerId="ADAL" clId="{83589346-B5CF-4FFE-9EDD-62B16C537955}"/>
    <pc:docChg chg="undo custSel modSld">
      <pc:chgData name="Olaf Meyer - Bergeest" userId="21adaddc-610d-4df9-a5ac-0184959205a2" providerId="ADAL" clId="{83589346-B5CF-4FFE-9EDD-62B16C537955}" dt="2024-04-08T13:14:08.987" v="5" actId="700"/>
      <pc:docMkLst>
        <pc:docMk/>
      </pc:docMkLst>
      <pc:sldChg chg="addSp delSp modSp mod modClrScheme delDesignElem chgLayout">
        <pc:chgData name="Olaf Meyer - Bergeest" userId="21adaddc-610d-4df9-a5ac-0184959205a2" providerId="ADAL" clId="{83589346-B5CF-4FFE-9EDD-62B16C537955}" dt="2024-04-08T13:14:08.987" v="5" actId="700"/>
        <pc:sldMkLst>
          <pc:docMk/>
          <pc:sldMk cId="1509099452" sldId="256"/>
        </pc:sldMkLst>
        <pc:spChg chg="mod ord">
          <ac:chgData name="Olaf Meyer - Bergeest" userId="21adaddc-610d-4df9-a5ac-0184959205a2" providerId="ADAL" clId="{83589346-B5CF-4FFE-9EDD-62B16C537955}" dt="2024-04-08T13:14:08.987" v="5" actId="700"/>
          <ac:spMkLst>
            <pc:docMk/>
            <pc:sldMk cId="1509099452" sldId="256"/>
            <ac:spMk id="2" creationId="{CEFF1787-A164-4012-9A17-192144A3ED8C}"/>
          </ac:spMkLst>
        </pc:spChg>
        <pc:spChg chg="mod ord">
          <ac:chgData name="Olaf Meyer - Bergeest" userId="21adaddc-610d-4df9-a5ac-0184959205a2" providerId="ADAL" clId="{83589346-B5CF-4FFE-9EDD-62B16C537955}" dt="2024-04-08T13:14:08.987" v="5" actId="700"/>
          <ac:spMkLst>
            <pc:docMk/>
            <pc:sldMk cId="1509099452" sldId="256"/>
            <ac:spMk id="3" creationId="{6B62E133-045D-47F7-BE31-C128D7168266}"/>
          </ac:spMkLst>
        </pc:spChg>
        <pc:spChg chg="add del mod ord">
          <ac:chgData name="Olaf Meyer - Bergeest" userId="21adaddc-610d-4df9-a5ac-0184959205a2" providerId="ADAL" clId="{83589346-B5CF-4FFE-9EDD-62B16C537955}" dt="2024-04-08T13:14:08.987" v="5" actId="700"/>
          <ac:spMkLst>
            <pc:docMk/>
            <pc:sldMk cId="1509099452" sldId="256"/>
            <ac:spMk id="4" creationId="{0FBC316E-3463-7C68-559D-9D43F655B78B}"/>
          </ac:spMkLst>
        </pc:spChg>
        <pc:spChg chg="add del">
          <ac:chgData name="Olaf Meyer - Bergeest" userId="21adaddc-610d-4df9-a5ac-0184959205a2" providerId="ADAL" clId="{83589346-B5CF-4FFE-9EDD-62B16C537955}" dt="2024-04-08T13:14:08.987" v="5" actId="700"/>
          <ac:spMkLst>
            <pc:docMk/>
            <pc:sldMk cId="1509099452" sldId="256"/>
            <ac:spMk id="22" creationId="{9203DE33-2CD4-4CA8-9AF3-37C3B65133B0}"/>
          </ac:spMkLst>
        </pc:spChg>
        <pc:spChg chg="add del">
          <ac:chgData name="Olaf Meyer - Bergeest" userId="21adaddc-610d-4df9-a5ac-0184959205a2" providerId="ADAL" clId="{83589346-B5CF-4FFE-9EDD-62B16C537955}" dt="2024-04-08T13:14:08.987" v="5" actId="700"/>
          <ac:spMkLst>
            <pc:docMk/>
            <pc:sldMk cId="1509099452" sldId="256"/>
            <ac:spMk id="24" creationId="{0AF57B88-1D4C-41FA-A761-EC1DD10C35CB}"/>
          </ac:spMkLst>
        </pc:spChg>
        <pc:spChg chg="add del">
          <ac:chgData name="Olaf Meyer - Bergeest" userId="21adaddc-610d-4df9-a5ac-0184959205a2" providerId="ADAL" clId="{83589346-B5CF-4FFE-9EDD-62B16C537955}" dt="2024-04-08T13:14:08.987" v="5" actId="700"/>
          <ac:spMkLst>
            <pc:docMk/>
            <pc:sldMk cId="1509099452" sldId="256"/>
            <ac:spMk id="26" creationId="{D2548F45-5164-4ABB-8212-7F293FDED8D4}"/>
          </ac:spMkLst>
        </pc:spChg>
        <pc:spChg chg="add del">
          <ac:chgData name="Olaf Meyer - Bergeest" userId="21adaddc-610d-4df9-a5ac-0184959205a2" providerId="ADAL" clId="{83589346-B5CF-4FFE-9EDD-62B16C537955}" dt="2024-04-08T13:14:08.987" v="5" actId="700"/>
          <ac:spMkLst>
            <pc:docMk/>
            <pc:sldMk cId="1509099452" sldId="256"/>
            <ac:spMk id="28" creationId="{21A80138-5812-BC69-3319-730C19F786DB}"/>
          </ac:spMkLst>
        </pc:spChg>
      </pc:sldChg>
    </pc:docChg>
  </pc:docChgLst>
  <pc:docChgLst>
    <pc:chgData name="Olaf Meyer-Bergeest" userId="21adaddc-610d-4df9-a5ac-0184959205a2" providerId="ADAL" clId="{3753233C-13D9-4D83-AFFC-6F7136C2729D}"/>
    <pc:docChg chg="modShowInfo">
      <pc:chgData name="Olaf Meyer-Bergeest" userId="21adaddc-610d-4df9-a5ac-0184959205a2" providerId="ADAL" clId="{3753233C-13D9-4D83-AFFC-6F7136C2729D}" dt="2021-04-20T06:16:57.121" v="1" actId="2744"/>
      <pc:docMkLst>
        <pc:docMk/>
      </pc:docMkLst>
    </pc:docChg>
  </pc:docChgLst>
  <pc:docChgLst>
    <pc:chgData name="Olaf Meyer - Bergeest" userId="21adaddc-610d-4df9-a5ac-0184959205a2" providerId="ADAL" clId="{812DA959-DB8A-4FBF-86D5-0A2D02B25C3E}"/>
    <pc:docChg chg="custSel modSld">
      <pc:chgData name="Olaf Meyer - Bergeest" userId="21adaddc-610d-4df9-a5ac-0184959205a2" providerId="ADAL" clId="{812DA959-DB8A-4FBF-86D5-0A2D02B25C3E}" dt="2023-07-14T07:46:52.428" v="10"/>
      <pc:docMkLst>
        <pc:docMk/>
      </pc:docMkLst>
      <pc:sldChg chg="addSp delSp modSp mod delAnim">
        <pc:chgData name="Olaf Meyer - Bergeest" userId="21adaddc-610d-4df9-a5ac-0184959205a2" providerId="ADAL" clId="{812DA959-DB8A-4FBF-86D5-0A2D02B25C3E}" dt="2023-07-14T05:48:59.584" v="9" actId="478"/>
        <pc:sldMkLst>
          <pc:docMk/>
          <pc:sldMk cId="1509099452" sldId="256"/>
        </pc:sldMkLst>
        <pc:spChg chg="mod">
          <ac:chgData name="Olaf Meyer - Bergeest" userId="21adaddc-610d-4df9-a5ac-0184959205a2" providerId="ADAL" clId="{812DA959-DB8A-4FBF-86D5-0A2D02B25C3E}" dt="2023-07-13T12:30:36.514" v="1" actId="26606"/>
          <ac:spMkLst>
            <pc:docMk/>
            <pc:sldMk cId="1509099452" sldId="256"/>
            <ac:spMk id="2" creationId="{CEFF1787-A164-4012-9A17-192144A3ED8C}"/>
          </ac:spMkLst>
        </pc:spChg>
        <pc:spChg chg="mod">
          <ac:chgData name="Olaf Meyer - Bergeest" userId="21adaddc-610d-4df9-a5ac-0184959205a2" providerId="ADAL" clId="{812DA959-DB8A-4FBF-86D5-0A2D02B25C3E}" dt="2023-07-13T12:30:36.514" v="1" actId="26606"/>
          <ac:spMkLst>
            <pc:docMk/>
            <pc:sldMk cId="1509099452" sldId="256"/>
            <ac:spMk id="3" creationId="{6B62E133-045D-47F7-BE31-C128D7168266}"/>
          </ac:spMkLst>
        </pc:spChg>
        <pc:spChg chg="del">
          <ac:chgData name="Olaf Meyer - Bergeest" userId="21adaddc-610d-4df9-a5ac-0184959205a2" providerId="ADAL" clId="{812DA959-DB8A-4FBF-86D5-0A2D02B25C3E}" dt="2023-07-13T12:30:36.514" v="1" actId="26606"/>
          <ac:spMkLst>
            <pc:docMk/>
            <pc:sldMk cId="1509099452" sldId="256"/>
            <ac:spMk id="13" creationId="{AF2F604E-43BE-4DC3-B983-E071523364F8}"/>
          </ac:spMkLst>
        </pc:spChg>
        <pc:spChg chg="del">
          <ac:chgData name="Olaf Meyer - Bergeest" userId="21adaddc-610d-4df9-a5ac-0184959205a2" providerId="ADAL" clId="{812DA959-DB8A-4FBF-86D5-0A2D02B25C3E}" dt="2023-07-13T12:30:36.514" v="1" actId="26606"/>
          <ac:spMkLst>
            <pc:docMk/>
            <pc:sldMk cId="1509099452" sldId="256"/>
            <ac:spMk id="14" creationId="{E91DC736-0EF8-4F87-9146-EBF1D2EE4D3D}"/>
          </ac:spMkLst>
        </pc:spChg>
        <pc:spChg chg="del">
          <ac:chgData name="Olaf Meyer - Bergeest" userId="21adaddc-610d-4df9-a5ac-0184959205a2" providerId="ADAL" clId="{812DA959-DB8A-4FBF-86D5-0A2D02B25C3E}" dt="2023-07-13T12:30:36.514" v="1" actId="26606"/>
          <ac:spMkLst>
            <pc:docMk/>
            <pc:sldMk cId="1509099452" sldId="256"/>
            <ac:spMk id="15" creationId="{08C9B587-E65E-4B52-B37C-ABEBB6E87928}"/>
          </ac:spMkLst>
        </pc:spChg>
        <pc:spChg chg="del">
          <ac:chgData name="Olaf Meyer - Bergeest" userId="21adaddc-610d-4df9-a5ac-0184959205a2" providerId="ADAL" clId="{812DA959-DB8A-4FBF-86D5-0A2D02B25C3E}" dt="2023-07-13T12:30:36.514" v="1" actId="26606"/>
          <ac:spMkLst>
            <pc:docMk/>
            <pc:sldMk cId="1509099452" sldId="256"/>
            <ac:spMk id="17" creationId="{097CD68E-23E3-4007-8847-CD0944C4F7BE}"/>
          </ac:spMkLst>
        </pc:spChg>
        <pc:spChg chg="add">
          <ac:chgData name="Olaf Meyer - Bergeest" userId="21adaddc-610d-4df9-a5ac-0184959205a2" providerId="ADAL" clId="{812DA959-DB8A-4FBF-86D5-0A2D02B25C3E}" dt="2023-07-13T12:30:36.514" v="1" actId="26606"/>
          <ac:spMkLst>
            <pc:docMk/>
            <pc:sldMk cId="1509099452" sldId="256"/>
            <ac:spMk id="22" creationId="{9203DE33-2CD4-4CA8-9AF3-37C3B65133B0}"/>
          </ac:spMkLst>
        </pc:spChg>
        <pc:spChg chg="add">
          <ac:chgData name="Olaf Meyer - Bergeest" userId="21adaddc-610d-4df9-a5ac-0184959205a2" providerId="ADAL" clId="{812DA959-DB8A-4FBF-86D5-0A2D02B25C3E}" dt="2023-07-13T12:30:36.514" v="1" actId="26606"/>
          <ac:spMkLst>
            <pc:docMk/>
            <pc:sldMk cId="1509099452" sldId="256"/>
            <ac:spMk id="24" creationId="{0AF57B88-1D4C-41FA-A761-EC1DD10C35CB}"/>
          </ac:spMkLst>
        </pc:spChg>
        <pc:spChg chg="add">
          <ac:chgData name="Olaf Meyer - Bergeest" userId="21adaddc-610d-4df9-a5ac-0184959205a2" providerId="ADAL" clId="{812DA959-DB8A-4FBF-86D5-0A2D02B25C3E}" dt="2023-07-13T12:30:36.514" v="1" actId="26606"/>
          <ac:spMkLst>
            <pc:docMk/>
            <pc:sldMk cId="1509099452" sldId="256"/>
            <ac:spMk id="26" creationId="{D2548F45-5164-4ABB-8212-7F293FDED8D4}"/>
          </ac:spMkLst>
        </pc:spChg>
        <pc:spChg chg="add">
          <ac:chgData name="Olaf Meyer - Bergeest" userId="21adaddc-610d-4df9-a5ac-0184959205a2" providerId="ADAL" clId="{812DA959-DB8A-4FBF-86D5-0A2D02B25C3E}" dt="2023-07-13T12:30:36.514" v="1" actId="26606"/>
          <ac:spMkLst>
            <pc:docMk/>
            <pc:sldMk cId="1509099452" sldId="256"/>
            <ac:spMk id="28" creationId="{21A80138-5812-BC69-3319-730C19F786DB}"/>
          </ac:spMkLst>
        </pc:spChg>
        <pc:picChg chg="add del mod">
          <ac:chgData name="Olaf Meyer - Bergeest" userId="21adaddc-610d-4df9-a5ac-0184959205a2" providerId="ADAL" clId="{812DA959-DB8A-4FBF-86D5-0A2D02B25C3E}" dt="2023-07-13T12:31:26.121" v="3" actId="478"/>
          <ac:picMkLst>
            <pc:docMk/>
            <pc:sldMk cId="1509099452" sldId="256"/>
            <ac:picMk id="4" creationId="{713AFDE1-AACF-E7AA-37C8-6E55C91774B2}"/>
          </ac:picMkLst>
        </pc:picChg>
        <pc:picChg chg="add del mod">
          <ac:chgData name="Olaf Meyer - Bergeest" userId="21adaddc-610d-4df9-a5ac-0184959205a2" providerId="ADAL" clId="{812DA959-DB8A-4FBF-86D5-0A2D02B25C3E}" dt="2023-07-14T05:48:59.584" v="9" actId="478"/>
          <ac:picMkLst>
            <pc:docMk/>
            <pc:sldMk cId="1509099452" sldId="256"/>
            <ac:picMk id="10" creationId="{B4E8E213-C91D-16E7-9C65-6931C8A22FC4}"/>
          </ac:picMkLst>
        </pc:picChg>
        <pc:picChg chg="mod ord">
          <ac:chgData name="Olaf Meyer - Bergeest" userId="21adaddc-610d-4df9-a5ac-0184959205a2" providerId="ADAL" clId="{812DA959-DB8A-4FBF-86D5-0A2D02B25C3E}" dt="2023-07-13T12:30:36.514" v="1" actId="26606"/>
          <ac:picMkLst>
            <pc:docMk/>
            <pc:sldMk cId="1509099452" sldId="256"/>
            <ac:picMk id="16" creationId="{9E5E4B3A-808C-4499-BD90-7C36D44F32DD}"/>
          </ac:picMkLst>
        </pc:picChg>
      </pc:sldChg>
      <pc:sldChg chg="addSp delSp modSp mod delAnim">
        <pc:chgData name="Olaf Meyer - Bergeest" userId="21adaddc-610d-4df9-a5ac-0184959205a2" providerId="ADAL" clId="{812DA959-DB8A-4FBF-86D5-0A2D02B25C3E}" dt="2023-07-13T13:11:50.105" v="8" actId="478"/>
        <pc:sldMkLst>
          <pc:docMk/>
          <pc:sldMk cId="590588392" sldId="257"/>
        </pc:sldMkLst>
        <pc:picChg chg="add del mod">
          <ac:chgData name="Olaf Meyer - Bergeest" userId="21adaddc-610d-4df9-a5ac-0184959205a2" providerId="ADAL" clId="{812DA959-DB8A-4FBF-86D5-0A2D02B25C3E}" dt="2023-07-13T13:11:50.105" v="8" actId="478"/>
          <ac:picMkLst>
            <pc:docMk/>
            <pc:sldMk cId="590588392" sldId="257"/>
            <ac:picMk id="7" creationId="{026A58FF-1DAF-8C23-92A5-7435ADF2B1EF}"/>
          </ac:picMkLst>
        </pc:picChg>
      </pc:sldChg>
      <pc:sldChg chg="addSp delSp modSp mod delAnim">
        <pc:chgData name="Olaf Meyer - Bergeest" userId="21adaddc-610d-4df9-a5ac-0184959205a2" providerId="ADAL" clId="{812DA959-DB8A-4FBF-86D5-0A2D02B25C3E}" dt="2023-07-13T13:11:44.917" v="7" actId="478"/>
        <pc:sldMkLst>
          <pc:docMk/>
          <pc:sldMk cId="3321982501" sldId="258"/>
        </pc:sldMkLst>
        <pc:picChg chg="add del mod">
          <ac:chgData name="Olaf Meyer - Bergeest" userId="21adaddc-610d-4df9-a5ac-0184959205a2" providerId="ADAL" clId="{812DA959-DB8A-4FBF-86D5-0A2D02B25C3E}" dt="2023-07-13T13:11:44.917" v="7" actId="478"/>
          <ac:picMkLst>
            <pc:docMk/>
            <pc:sldMk cId="3321982501" sldId="258"/>
            <ac:picMk id="6" creationId="{063B1A6E-6039-4B2A-BC76-DA722B44161C}"/>
          </ac:picMkLst>
        </pc:picChg>
      </pc:sldChg>
      <pc:sldChg chg="addSp delSp modSp mod delAnim">
        <pc:chgData name="Olaf Meyer - Bergeest" userId="21adaddc-610d-4df9-a5ac-0184959205a2" providerId="ADAL" clId="{812DA959-DB8A-4FBF-86D5-0A2D02B25C3E}" dt="2023-07-13T13:11:40.453" v="6" actId="478"/>
        <pc:sldMkLst>
          <pc:docMk/>
          <pc:sldMk cId="2704148273" sldId="259"/>
        </pc:sldMkLst>
        <pc:picChg chg="add del mod">
          <ac:chgData name="Olaf Meyer - Bergeest" userId="21adaddc-610d-4df9-a5ac-0184959205a2" providerId="ADAL" clId="{812DA959-DB8A-4FBF-86D5-0A2D02B25C3E}" dt="2023-07-13T13:11:40.453" v="6" actId="478"/>
          <ac:picMkLst>
            <pc:docMk/>
            <pc:sldMk cId="2704148273" sldId="259"/>
            <ac:picMk id="6" creationId="{9C2FBCD6-50AA-809C-6D15-8462A1AF7F47}"/>
          </ac:picMkLst>
        </pc:picChg>
      </pc:sldChg>
      <pc:sldChg chg="addSp modSp">
        <pc:chgData name="Olaf Meyer - Bergeest" userId="21adaddc-610d-4df9-a5ac-0184959205a2" providerId="ADAL" clId="{812DA959-DB8A-4FBF-86D5-0A2D02B25C3E}" dt="2023-07-14T07:46:52.428" v="10"/>
        <pc:sldMkLst>
          <pc:docMk/>
          <pc:sldMk cId="2541424047" sldId="262"/>
        </pc:sldMkLst>
        <pc:picChg chg="add mod">
          <ac:chgData name="Olaf Meyer - Bergeest" userId="21adaddc-610d-4df9-a5ac-0184959205a2" providerId="ADAL" clId="{812DA959-DB8A-4FBF-86D5-0A2D02B25C3E}" dt="2023-07-14T07:46:52.428" v="10"/>
          <ac:picMkLst>
            <pc:docMk/>
            <pc:sldMk cId="2541424047" sldId="262"/>
            <ac:picMk id="18" creationId="{7B5C1997-7643-9A7E-B0BF-456E4B8A7E83}"/>
          </ac:picMkLst>
        </pc:picChg>
      </pc:sldChg>
    </pc:docChg>
  </pc:docChgLst>
  <pc:docChgLst>
    <pc:chgData name="Olaf Meyer-Bergeest" userId="S::olaf.meyer-bergeest@jia-hamburg.de::21adaddc-610d-4df9-a5ac-0184959205a2" providerId="AD" clId="Web-{8E4FDFE4-38F1-1C8E-B835-029588C48577}"/>
    <pc:docChg chg="modSld">
      <pc:chgData name="Olaf Meyer-Bergeest" userId="S::olaf.meyer-bergeest@jia-hamburg.de::21adaddc-610d-4df9-a5ac-0184959205a2" providerId="AD" clId="Web-{8E4FDFE4-38F1-1C8E-B835-029588C48577}" dt="2021-03-18T12:46:55.138" v="1" actId="20577"/>
      <pc:docMkLst>
        <pc:docMk/>
      </pc:docMkLst>
      <pc:sldChg chg="modSp">
        <pc:chgData name="Olaf Meyer-Bergeest" userId="S::olaf.meyer-bergeest@jia-hamburg.de::21adaddc-610d-4df9-a5ac-0184959205a2" providerId="AD" clId="Web-{8E4FDFE4-38F1-1C8E-B835-029588C48577}" dt="2021-03-18T12:46:55.138" v="1" actId="20577"/>
        <pc:sldMkLst>
          <pc:docMk/>
          <pc:sldMk cId="2704148273" sldId="259"/>
        </pc:sldMkLst>
        <pc:spChg chg="mod">
          <ac:chgData name="Olaf Meyer-Bergeest" userId="S::olaf.meyer-bergeest@jia-hamburg.de::21adaddc-610d-4df9-a5ac-0184959205a2" providerId="AD" clId="Web-{8E4FDFE4-38F1-1C8E-B835-029588C48577}" dt="2021-03-18T12:46:55.138" v="1" actId="20577"/>
          <ac:spMkLst>
            <pc:docMk/>
            <pc:sldMk cId="2704148273" sldId="259"/>
            <ac:spMk id="9" creationId="{7CAD9261-41AE-4C62-B39F-8DFE631953EB}"/>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D1757-6942-4966-AB54-5482BA322129}" type="doc">
      <dgm:prSet loTypeId="urn:microsoft.com/office/officeart/2008/layout/VerticalCurvedList" loCatId="list" qsTypeId="urn:microsoft.com/office/officeart/2005/8/quickstyle/simple1" qsCatId="simple" csTypeId="urn:microsoft.com/office/officeart/2005/8/colors/colorful2" csCatId="colorful" phldr="1"/>
      <dgm:spPr/>
      <dgm:t>
        <a:bodyPr/>
        <a:lstStyle/>
        <a:p>
          <a:endParaRPr lang="de-DE"/>
        </a:p>
      </dgm:t>
    </dgm:pt>
    <dgm:pt modelId="{321D120C-760E-4931-9655-2B910FAD239A}">
      <dgm:prSet/>
      <dgm:spPr/>
      <dgm:t>
        <a:bodyPr/>
        <a:lstStyle/>
        <a:p>
          <a:r>
            <a:rPr lang="de-DE"/>
            <a:t>Was ist SGL?</a:t>
          </a:r>
        </a:p>
      </dgm:t>
    </dgm:pt>
    <dgm:pt modelId="{A6466D73-EAA1-4CA2-9963-8A90151620AB}" type="parTrans" cxnId="{7B2390F0-069A-4185-A023-C92F970B7A68}">
      <dgm:prSet/>
      <dgm:spPr/>
      <dgm:t>
        <a:bodyPr/>
        <a:lstStyle/>
        <a:p>
          <a:endParaRPr lang="de-DE"/>
        </a:p>
      </dgm:t>
    </dgm:pt>
    <dgm:pt modelId="{2F224900-170D-4A09-8B3E-855EA1930A9A}" type="sibTrans" cxnId="{7B2390F0-069A-4185-A023-C92F970B7A68}">
      <dgm:prSet/>
      <dgm:spPr/>
      <dgm:t>
        <a:bodyPr/>
        <a:lstStyle/>
        <a:p>
          <a:endParaRPr lang="de-DE"/>
        </a:p>
      </dgm:t>
    </dgm:pt>
    <dgm:pt modelId="{384B361D-CE71-4C60-A232-CF166E7FE536}">
      <dgm:prSet/>
      <dgm:spPr/>
      <dgm:t>
        <a:bodyPr/>
        <a:lstStyle/>
        <a:p>
          <a:r>
            <a:rPr lang="de-DE" b="0" i="0" dirty="0"/>
            <a:t>…. ein zielgerichteter Vorgang</a:t>
          </a:r>
          <a:endParaRPr lang="de-DE" dirty="0"/>
        </a:p>
      </dgm:t>
    </dgm:pt>
    <dgm:pt modelId="{5041227C-C667-4A43-BC19-34D242BF3CB4}" type="parTrans" cxnId="{E1FF6C63-12C6-4886-B0A0-A15876722A79}">
      <dgm:prSet/>
      <dgm:spPr/>
      <dgm:t>
        <a:bodyPr/>
        <a:lstStyle/>
        <a:p>
          <a:endParaRPr lang="de-DE"/>
        </a:p>
      </dgm:t>
    </dgm:pt>
    <dgm:pt modelId="{94196ED3-9AA8-4396-8309-6D4A81B672E0}" type="sibTrans" cxnId="{E1FF6C63-12C6-4886-B0A0-A15876722A79}">
      <dgm:prSet/>
      <dgm:spPr/>
      <dgm:t>
        <a:bodyPr/>
        <a:lstStyle/>
        <a:p>
          <a:endParaRPr lang="de-DE"/>
        </a:p>
      </dgm:t>
    </dgm:pt>
    <dgm:pt modelId="{15861175-6B98-49B4-97B1-2ACF7A16C379}">
      <dgm:prSet/>
      <dgm:spPr/>
      <dgm:t>
        <a:bodyPr/>
        <a:lstStyle/>
        <a:p>
          <a:r>
            <a:rPr lang="de-DE" b="0" i="0"/>
            <a:t>…. setzt Spielräume und Freiheitsgrade im Lernprozess voraus</a:t>
          </a:r>
          <a:endParaRPr lang="de-DE"/>
        </a:p>
      </dgm:t>
    </dgm:pt>
    <dgm:pt modelId="{5E5B38FA-E46C-47E1-BE90-A1F2B3B19836}" type="parTrans" cxnId="{005EF42F-8E96-4811-959B-6F99E2FE08A2}">
      <dgm:prSet/>
      <dgm:spPr/>
      <dgm:t>
        <a:bodyPr/>
        <a:lstStyle/>
        <a:p>
          <a:endParaRPr lang="de-DE"/>
        </a:p>
      </dgm:t>
    </dgm:pt>
    <dgm:pt modelId="{CF1DA33B-C1D9-4D0B-815B-0AFC1BFB3140}" type="sibTrans" cxnId="{005EF42F-8E96-4811-959B-6F99E2FE08A2}">
      <dgm:prSet/>
      <dgm:spPr/>
      <dgm:t>
        <a:bodyPr/>
        <a:lstStyle/>
        <a:p>
          <a:endParaRPr lang="de-DE"/>
        </a:p>
      </dgm:t>
    </dgm:pt>
    <dgm:pt modelId="{061787F0-9319-4059-B93D-60D1EB9DA8CA}">
      <dgm:prSet/>
      <dgm:spPr/>
      <dgm:t>
        <a:bodyPr/>
        <a:lstStyle/>
        <a:p>
          <a:r>
            <a:rPr lang="de-DE"/>
            <a:t>…. b</a:t>
          </a:r>
          <a:r>
            <a:rPr lang="de-DE" b="0" i="0"/>
            <a:t>ezieht sich auf neun didaktische Steuerungsdimensionen</a:t>
          </a:r>
          <a:endParaRPr lang="de-DE"/>
        </a:p>
      </dgm:t>
    </dgm:pt>
    <dgm:pt modelId="{BFA62F74-AF96-40B6-A33B-0BCC9FEF51FE}" type="parTrans" cxnId="{462545B3-1284-44D0-89D2-D54367E15B5B}">
      <dgm:prSet/>
      <dgm:spPr/>
      <dgm:t>
        <a:bodyPr/>
        <a:lstStyle/>
        <a:p>
          <a:endParaRPr lang="de-DE"/>
        </a:p>
      </dgm:t>
    </dgm:pt>
    <dgm:pt modelId="{7828A702-7B5F-4352-8D6C-625E6EFC1CE8}" type="sibTrans" cxnId="{462545B3-1284-44D0-89D2-D54367E15B5B}">
      <dgm:prSet/>
      <dgm:spPr/>
      <dgm:t>
        <a:bodyPr/>
        <a:lstStyle/>
        <a:p>
          <a:endParaRPr lang="de-DE"/>
        </a:p>
      </dgm:t>
    </dgm:pt>
    <dgm:pt modelId="{904B0835-F2D1-4F3A-9F26-54DBB1F0CFB2}" type="pres">
      <dgm:prSet presAssocID="{CDDD1757-6942-4966-AB54-5482BA322129}" presName="Name0" presStyleCnt="0">
        <dgm:presLayoutVars>
          <dgm:chMax val="7"/>
          <dgm:chPref val="7"/>
          <dgm:dir/>
        </dgm:presLayoutVars>
      </dgm:prSet>
      <dgm:spPr/>
    </dgm:pt>
    <dgm:pt modelId="{B3F1C71F-5896-4CE8-90A7-FC656DC11C87}" type="pres">
      <dgm:prSet presAssocID="{CDDD1757-6942-4966-AB54-5482BA322129}" presName="Name1" presStyleCnt="0"/>
      <dgm:spPr/>
    </dgm:pt>
    <dgm:pt modelId="{CCACC434-2526-469A-BCA8-347230BFCBD1}" type="pres">
      <dgm:prSet presAssocID="{CDDD1757-6942-4966-AB54-5482BA322129}" presName="cycle" presStyleCnt="0"/>
      <dgm:spPr/>
    </dgm:pt>
    <dgm:pt modelId="{FDECA41D-05C3-43D8-A865-B562A984924E}" type="pres">
      <dgm:prSet presAssocID="{CDDD1757-6942-4966-AB54-5482BA322129}" presName="srcNode" presStyleLbl="node1" presStyleIdx="0" presStyleCnt="4"/>
      <dgm:spPr/>
    </dgm:pt>
    <dgm:pt modelId="{5E79BE63-2E64-4DC1-9F21-E17137B8324D}" type="pres">
      <dgm:prSet presAssocID="{CDDD1757-6942-4966-AB54-5482BA322129}" presName="conn" presStyleLbl="parChTrans1D2" presStyleIdx="0" presStyleCnt="1"/>
      <dgm:spPr/>
    </dgm:pt>
    <dgm:pt modelId="{AE0AF1DF-03CD-4408-8F46-F674B545F9CE}" type="pres">
      <dgm:prSet presAssocID="{CDDD1757-6942-4966-AB54-5482BA322129}" presName="extraNode" presStyleLbl="node1" presStyleIdx="0" presStyleCnt="4"/>
      <dgm:spPr/>
    </dgm:pt>
    <dgm:pt modelId="{F2994092-564D-4767-91E7-540260460FF4}" type="pres">
      <dgm:prSet presAssocID="{CDDD1757-6942-4966-AB54-5482BA322129}" presName="dstNode" presStyleLbl="node1" presStyleIdx="0" presStyleCnt="4"/>
      <dgm:spPr/>
    </dgm:pt>
    <dgm:pt modelId="{5B7DAD01-768F-4C36-989F-D3326B2C5857}" type="pres">
      <dgm:prSet presAssocID="{321D120C-760E-4931-9655-2B910FAD239A}" presName="text_1" presStyleLbl="node1" presStyleIdx="0" presStyleCnt="4">
        <dgm:presLayoutVars>
          <dgm:bulletEnabled val="1"/>
        </dgm:presLayoutVars>
      </dgm:prSet>
      <dgm:spPr/>
    </dgm:pt>
    <dgm:pt modelId="{997E5560-AD92-4A3C-9F53-780E75CD64D1}" type="pres">
      <dgm:prSet presAssocID="{321D120C-760E-4931-9655-2B910FAD239A}" presName="accent_1" presStyleCnt="0"/>
      <dgm:spPr/>
    </dgm:pt>
    <dgm:pt modelId="{7BC388B6-A50A-472B-89F1-BC7E76602412}" type="pres">
      <dgm:prSet presAssocID="{321D120C-760E-4931-9655-2B910FAD239A}" presName="accentRepeatNode" presStyleLbl="solidFgAcc1" presStyleIdx="0" presStyleCnt="4"/>
      <dgm:spPr/>
    </dgm:pt>
    <dgm:pt modelId="{0ACC9B0B-C252-4AEC-A7BF-31D2B41197F6}" type="pres">
      <dgm:prSet presAssocID="{384B361D-CE71-4C60-A232-CF166E7FE536}" presName="text_2" presStyleLbl="node1" presStyleIdx="1" presStyleCnt="4" custLinFactNeighborX="-467" custLinFactNeighborY="-3335">
        <dgm:presLayoutVars>
          <dgm:bulletEnabled val="1"/>
        </dgm:presLayoutVars>
      </dgm:prSet>
      <dgm:spPr/>
    </dgm:pt>
    <dgm:pt modelId="{214BD103-3E18-4C27-9754-31C4C79E2102}" type="pres">
      <dgm:prSet presAssocID="{384B361D-CE71-4C60-A232-CF166E7FE536}" presName="accent_2" presStyleCnt="0"/>
      <dgm:spPr/>
    </dgm:pt>
    <dgm:pt modelId="{3BC0D711-2DD7-44D4-A209-0FF65D41C76C}" type="pres">
      <dgm:prSet presAssocID="{384B361D-CE71-4C60-A232-CF166E7FE536}" presName="accentRepeatNode" presStyleLbl="solidFgAcc1" presStyleIdx="1" presStyleCnt="4"/>
      <dgm:spPr/>
    </dgm:pt>
    <dgm:pt modelId="{A21FBBBD-A916-472F-8B07-3BF27DF53F0A}" type="pres">
      <dgm:prSet presAssocID="{15861175-6B98-49B4-97B1-2ACF7A16C379}" presName="text_3" presStyleLbl="node1" presStyleIdx="2" presStyleCnt="4">
        <dgm:presLayoutVars>
          <dgm:bulletEnabled val="1"/>
        </dgm:presLayoutVars>
      </dgm:prSet>
      <dgm:spPr/>
    </dgm:pt>
    <dgm:pt modelId="{04E029CE-A1E5-4173-A586-CF2DC68936D3}" type="pres">
      <dgm:prSet presAssocID="{15861175-6B98-49B4-97B1-2ACF7A16C379}" presName="accent_3" presStyleCnt="0"/>
      <dgm:spPr/>
    </dgm:pt>
    <dgm:pt modelId="{E3D4873C-DDB6-45C3-9BC5-4B608541D0F1}" type="pres">
      <dgm:prSet presAssocID="{15861175-6B98-49B4-97B1-2ACF7A16C379}" presName="accentRepeatNode" presStyleLbl="solidFgAcc1" presStyleIdx="2" presStyleCnt="4"/>
      <dgm:spPr/>
    </dgm:pt>
    <dgm:pt modelId="{F23424ED-83A8-4BCA-ABEB-FB39EFADBAC8}" type="pres">
      <dgm:prSet presAssocID="{061787F0-9319-4059-B93D-60D1EB9DA8CA}" presName="text_4" presStyleLbl="node1" presStyleIdx="3" presStyleCnt="4">
        <dgm:presLayoutVars>
          <dgm:bulletEnabled val="1"/>
        </dgm:presLayoutVars>
      </dgm:prSet>
      <dgm:spPr/>
    </dgm:pt>
    <dgm:pt modelId="{DE461C84-B6F8-41CB-9F35-AF3A44C47FDA}" type="pres">
      <dgm:prSet presAssocID="{061787F0-9319-4059-B93D-60D1EB9DA8CA}" presName="accent_4" presStyleCnt="0"/>
      <dgm:spPr/>
    </dgm:pt>
    <dgm:pt modelId="{4FD7203D-F093-45D0-ACCC-328AC5B875CC}" type="pres">
      <dgm:prSet presAssocID="{061787F0-9319-4059-B93D-60D1EB9DA8CA}" presName="accentRepeatNode" presStyleLbl="solidFgAcc1" presStyleIdx="3" presStyleCnt="4"/>
      <dgm:spPr/>
    </dgm:pt>
  </dgm:ptLst>
  <dgm:cxnLst>
    <dgm:cxn modelId="{005EF42F-8E96-4811-959B-6F99E2FE08A2}" srcId="{CDDD1757-6942-4966-AB54-5482BA322129}" destId="{15861175-6B98-49B4-97B1-2ACF7A16C379}" srcOrd="2" destOrd="0" parTransId="{5E5B38FA-E46C-47E1-BE90-A1F2B3B19836}" sibTransId="{CF1DA33B-C1D9-4D0B-815B-0AFC1BFB3140}"/>
    <dgm:cxn modelId="{E1FF6C63-12C6-4886-B0A0-A15876722A79}" srcId="{CDDD1757-6942-4966-AB54-5482BA322129}" destId="{384B361D-CE71-4C60-A232-CF166E7FE536}" srcOrd="1" destOrd="0" parTransId="{5041227C-C667-4A43-BC19-34D242BF3CB4}" sibTransId="{94196ED3-9AA8-4396-8309-6D4A81B672E0}"/>
    <dgm:cxn modelId="{7B261A84-02ED-42E2-93CF-63B49475613E}" type="presOf" srcId="{061787F0-9319-4059-B93D-60D1EB9DA8CA}" destId="{F23424ED-83A8-4BCA-ABEB-FB39EFADBAC8}" srcOrd="0" destOrd="0" presId="urn:microsoft.com/office/officeart/2008/layout/VerticalCurvedList"/>
    <dgm:cxn modelId="{FAEBA894-6600-490F-B4AD-5F00A7C86F8B}" type="presOf" srcId="{321D120C-760E-4931-9655-2B910FAD239A}" destId="{5B7DAD01-768F-4C36-989F-D3326B2C5857}" srcOrd="0" destOrd="0" presId="urn:microsoft.com/office/officeart/2008/layout/VerticalCurvedList"/>
    <dgm:cxn modelId="{B7A3079A-96ED-4F99-A843-B8A3F87565DF}" type="presOf" srcId="{384B361D-CE71-4C60-A232-CF166E7FE536}" destId="{0ACC9B0B-C252-4AEC-A7BF-31D2B41197F6}" srcOrd="0" destOrd="0" presId="urn:microsoft.com/office/officeart/2008/layout/VerticalCurvedList"/>
    <dgm:cxn modelId="{2162319A-B64B-4D3C-BF33-82CBE59A9303}" type="presOf" srcId="{CDDD1757-6942-4966-AB54-5482BA322129}" destId="{904B0835-F2D1-4F3A-9F26-54DBB1F0CFB2}" srcOrd="0" destOrd="0" presId="urn:microsoft.com/office/officeart/2008/layout/VerticalCurvedList"/>
    <dgm:cxn modelId="{B9C17DA4-6F8E-45C5-85FC-205355A58519}" type="presOf" srcId="{2F224900-170D-4A09-8B3E-855EA1930A9A}" destId="{5E79BE63-2E64-4DC1-9F21-E17137B8324D}" srcOrd="0" destOrd="0" presId="urn:microsoft.com/office/officeart/2008/layout/VerticalCurvedList"/>
    <dgm:cxn modelId="{E6009EAE-50E5-4727-9B96-FE1495E3B6FE}" type="presOf" srcId="{15861175-6B98-49B4-97B1-2ACF7A16C379}" destId="{A21FBBBD-A916-472F-8B07-3BF27DF53F0A}" srcOrd="0" destOrd="0" presId="urn:microsoft.com/office/officeart/2008/layout/VerticalCurvedList"/>
    <dgm:cxn modelId="{462545B3-1284-44D0-89D2-D54367E15B5B}" srcId="{CDDD1757-6942-4966-AB54-5482BA322129}" destId="{061787F0-9319-4059-B93D-60D1EB9DA8CA}" srcOrd="3" destOrd="0" parTransId="{BFA62F74-AF96-40B6-A33B-0BCC9FEF51FE}" sibTransId="{7828A702-7B5F-4352-8D6C-625E6EFC1CE8}"/>
    <dgm:cxn modelId="{7B2390F0-069A-4185-A023-C92F970B7A68}" srcId="{CDDD1757-6942-4966-AB54-5482BA322129}" destId="{321D120C-760E-4931-9655-2B910FAD239A}" srcOrd="0" destOrd="0" parTransId="{A6466D73-EAA1-4CA2-9963-8A90151620AB}" sibTransId="{2F224900-170D-4A09-8B3E-855EA1930A9A}"/>
    <dgm:cxn modelId="{68B3DF3A-B288-4C64-9137-3DAE09D48E69}" type="presParOf" srcId="{904B0835-F2D1-4F3A-9F26-54DBB1F0CFB2}" destId="{B3F1C71F-5896-4CE8-90A7-FC656DC11C87}" srcOrd="0" destOrd="0" presId="urn:microsoft.com/office/officeart/2008/layout/VerticalCurvedList"/>
    <dgm:cxn modelId="{9282AFFA-CA63-4B46-9D13-541117F61525}" type="presParOf" srcId="{B3F1C71F-5896-4CE8-90A7-FC656DC11C87}" destId="{CCACC434-2526-469A-BCA8-347230BFCBD1}" srcOrd="0" destOrd="0" presId="urn:microsoft.com/office/officeart/2008/layout/VerticalCurvedList"/>
    <dgm:cxn modelId="{BBF16759-49AB-46D0-8E14-C96C21EC9BFF}" type="presParOf" srcId="{CCACC434-2526-469A-BCA8-347230BFCBD1}" destId="{FDECA41D-05C3-43D8-A865-B562A984924E}" srcOrd="0" destOrd="0" presId="urn:microsoft.com/office/officeart/2008/layout/VerticalCurvedList"/>
    <dgm:cxn modelId="{3B4586BA-17CD-48FB-BE43-94EAE0D03191}" type="presParOf" srcId="{CCACC434-2526-469A-BCA8-347230BFCBD1}" destId="{5E79BE63-2E64-4DC1-9F21-E17137B8324D}" srcOrd="1" destOrd="0" presId="urn:microsoft.com/office/officeart/2008/layout/VerticalCurvedList"/>
    <dgm:cxn modelId="{4B38395D-1C6C-4FFA-838C-9F5A130A13DA}" type="presParOf" srcId="{CCACC434-2526-469A-BCA8-347230BFCBD1}" destId="{AE0AF1DF-03CD-4408-8F46-F674B545F9CE}" srcOrd="2" destOrd="0" presId="urn:microsoft.com/office/officeart/2008/layout/VerticalCurvedList"/>
    <dgm:cxn modelId="{DF85E269-8EAC-4132-962A-C9F6DDCC3FD4}" type="presParOf" srcId="{CCACC434-2526-469A-BCA8-347230BFCBD1}" destId="{F2994092-564D-4767-91E7-540260460FF4}" srcOrd="3" destOrd="0" presId="urn:microsoft.com/office/officeart/2008/layout/VerticalCurvedList"/>
    <dgm:cxn modelId="{DB9004AF-D1BE-499A-9CF5-34421FEC0C3D}" type="presParOf" srcId="{B3F1C71F-5896-4CE8-90A7-FC656DC11C87}" destId="{5B7DAD01-768F-4C36-989F-D3326B2C5857}" srcOrd="1" destOrd="0" presId="urn:microsoft.com/office/officeart/2008/layout/VerticalCurvedList"/>
    <dgm:cxn modelId="{9C3AD2B9-FCA4-4D4C-9270-44C87FC7391A}" type="presParOf" srcId="{B3F1C71F-5896-4CE8-90A7-FC656DC11C87}" destId="{997E5560-AD92-4A3C-9F53-780E75CD64D1}" srcOrd="2" destOrd="0" presId="urn:microsoft.com/office/officeart/2008/layout/VerticalCurvedList"/>
    <dgm:cxn modelId="{043A91C5-0235-4433-A44C-A0F341421491}" type="presParOf" srcId="{997E5560-AD92-4A3C-9F53-780E75CD64D1}" destId="{7BC388B6-A50A-472B-89F1-BC7E76602412}" srcOrd="0" destOrd="0" presId="urn:microsoft.com/office/officeart/2008/layout/VerticalCurvedList"/>
    <dgm:cxn modelId="{AD0ED661-7975-4162-9F57-51FB072D8C0E}" type="presParOf" srcId="{B3F1C71F-5896-4CE8-90A7-FC656DC11C87}" destId="{0ACC9B0B-C252-4AEC-A7BF-31D2B41197F6}" srcOrd="3" destOrd="0" presId="urn:microsoft.com/office/officeart/2008/layout/VerticalCurvedList"/>
    <dgm:cxn modelId="{CA5025EF-B13D-44F8-92B9-3A0F29CB5CA9}" type="presParOf" srcId="{B3F1C71F-5896-4CE8-90A7-FC656DC11C87}" destId="{214BD103-3E18-4C27-9754-31C4C79E2102}" srcOrd="4" destOrd="0" presId="urn:microsoft.com/office/officeart/2008/layout/VerticalCurvedList"/>
    <dgm:cxn modelId="{241E69B3-95B8-4F45-9CD2-F112A102154C}" type="presParOf" srcId="{214BD103-3E18-4C27-9754-31C4C79E2102}" destId="{3BC0D711-2DD7-44D4-A209-0FF65D41C76C}" srcOrd="0" destOrd="0" presId="urn:microsoft.com/office/officeart/2008/layout/VerticalCurvedList"/>
    <dgm:cxn modelId="{0203DF7A-0C65-49C0-A33E-0628A06F2833}" type="presParOf" srcId="{B3F1C71F-5896-4CE8-90A7-FC656DC11C87}" destId="{A21FBBBD-A916-472F-8B07-3BF27DF53F0A}" srcOrd="5" destOrd="0" presId="urn:microsoft.com/office/officeart/2008/layout/VerticalCurvedList"/>
    <dgm:cxn modelId="{91E9268D-9F86-4BD4-BE98-1C55ECB6213F}" type="presParOf" srcId="{B3F1C71F-5896-4CE8-90A7-FC656DC11C87}" destId="{04E029CE-A1E5-4173-A586-CF2DC68936D3}" srcOrd="6" destOrd="0" presId="urn:microsoft.com/office/officeart/2008/layout/VerticalCurvedList"/>
    <dgm:cxn modelId="{657D4359-ED62-4145-BA92-A9130907160D}" type="presParOf" srcId="{04E029CE-A1E5-4173-A586-CF2DC68936D3}" destId="{E3D4873C-DDB6-45C3-9BC5-4B608541D0F1}" srcOrd="0" destOrd="0" presId="urn:microsoft.com/office/officeart/2008/layout/VerticalCurvedList"/>
    <dgm:cxn modelId="{D1725F5A-7133-4B88-ADA6-FA06BBB5DF5B}" type="presParOf" srcId="{B3F1C71F-5896-4CE8-90A7-FC656DC11C87}" destId="{F23424ED-83A8-4BCA-ABEB-FB39EFADBAC8}" srcOrd="7" destOrd="0" presId="urn:microsoft.com/office/officeart/2008/layout/VerticalCurvedList"/>
    <dgm:cxn modelId="{977E26A6-578A-4738-8ED1-EADA49EF3759}" type="presParOf" srcId="{B3F1C71F-5896-4CE8-90A7-FC656DC11C87}" destId="{DE461C84-B6F8-41CB-9F35-AF3A44C47FDA}" srcOrd="8" destOrd="0" presId="urn:microsoft.com/office/officeart/2008/layout/VerticalCurvedList"/>
    <dgm:cxn modelId="{F6BA1251-4341-4645-A1EE-A7C7C6A9EED0}" type="presParOf" srcId="{DE461C84-B6F8-41CB-9F35-AF3A44C47FDA}" destId="{4FD7203D-F093-45D0-ACCC-328AC5B875C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7F4407-9605-4D31-AC5B-7E186F797A89}" type="doc">
      <dgm:prSet loTypeId="urn:microsoft.com/office/officeart/2005/8/layout/vList2" loCatId="list" qsTypeId="urn:microsoft.com/office/officeart/2005/8/quickstyle/simple2" qsCatId="simple" csTypeId="urn:microsoft.com/office/officeart/2005/8/colors/colorful2" csCatId="colorful"/>
      <dgm:spPr/>
      <dgm:t>
        <a:bodyPr/>
        <a:lstStyle/>
        <a:p>
          <a:endParaRPr lang="de-DE"/>
        </a:p>
      </dgm:t>
    </dgm:pt>
    <dgm:pt modelId="{01D51A69-B7B5-49FA-8401-BB0F3A6F881A}">
      <dgm:prSet/>
      <dgm:spPr/>
      <dgm:t>
        <a:bodyPr/>
        <a:lstStyle/>
        <a:p>
          <a:r>
            <a:rPr lang="de-DE" b="0" i="1" dirty="0"/>
            <a:t>Selbstgesteuertes Lernen ist ein zielgerichteter, mehrdimensionaler Vorgang</a:t>
          </a:r>
          <a:endParaRPr lang="de-DE" dirty="0"/>
        </a:p>
      </dgm:t>
    </dgm:pt>
    <dgm:pt modelId="{00753A11-F85F-4CCD-A151-820DFA45DBFE}" type="parTrans" cxnId="{8F207E1D-FCC9-4772-8F9F-31142AA76E8E}">
      <dgm:prSet/>
      <dgm:spPr/>
      <dgm:t>
        <a:bodyPr/>
        <a:lstStyle/>
        <a:p>
          <a:endParaRPr lang="de-DE"/>
        </a:p>
      </dgm:t>
    </dgm:pt>
    <dgm:pt modelId="{76C4DDD8-3DB0-4B10-B8A5-4FDB97610B3E}" type="sibTrans" cxnId="{8F207E1D-FCC9-4772-8F9F-31142AA76E8E}">
      <dgm:prSet/>
      <dgm:spPr/>
      <dgm:t>
        <a:bodyPr/>
        <a:lstStyle/>
        <a:p>
          <a:endParaRPr lang="de-DE"/>
        </a:p>
      </dgm:t>
    </dgm:pt>
    <dgm:pt modelId="{5BE7D72B-6CD0-4656-9245-D9ED67FD1241}" type="pres">
      <dgm:prSet presAssocID="{DF7F4407-9605-4D31-AC5B-7E186F797A89}" presName="linear" presStyleCnt="0">
        <dgm:presLayoutVars>
          <dgm:animLvl val="lvl"/>
          <dgm:resizeHandles val="exact"/>
        </dgm:presLayoutVars>
      </dgm:prSet>
      <dgm:spPr/>
    </dgm:pt>
    <dgm:pt modelId="{492F92B0-5BA3-4B2A-9515-DA857EB25739}" type="pres">
      <dgm:prSet presAssocID="{01D51A69-B7B5-49FA-8401-BB0F3A6F881A}" presName="parentText" presStyleLbl="node1" presStyleIdx="0" presStyleCnt="1">
        <dgm:presLayoutVars>
          <dgm:chMax val="0"/>
          <dgm:bulletEnabled val="1"/>
        </dgm:presLayoutVars>
      </dgm:prSet>
      <dgm:spPr/>
    </dgm:pt>
  </dgm:ptLst>
  <dgm:cxnLst>
    <dgm:cxn modelId="{56EF3B02-13F6-4E99-B107-F8560CC0361F}" type="presOf" srcId="{DF7F4407-9605-4D31-AC5B-7E186F797A89}" destId="{5BE7D72B-6CD0-4656-9245-D9ED67FD1241}" srcOrd="0" destOrd="0" presId="urn:microsoft.com/office/officeart/2005/8/layout/vList2"/>
    <dgm:cxn modelId="{8F207E1D-FCC9-4772-8F9F-31142AA76E8E}" srcId="{DF7F4407-9605-4D31-AC5B-7E186F797A89}" destId="{01D51A69-B7B5-49FA-8401-BB0F3A6F881A}" srcOrd="0" destOrd="0" parTransId="{00753A11-F85F-4CCD-A151-820DFA45DBFE}" sibTransId="{76C4DDD8-3DB0-4B10-B8A5-4FDB97610B3E}"/>
    <dgm:cxn modelId="{9D9761A4-221A-4A95-810E-93A75E88966D}" type="presOf" srcId="{01D51A69-B7B5-49FA-8401-BB0F3A6F881A}" destId="{492F92B0-5BA3-4B2A-9515-DA857EB25739}" srcOrd="0" destOrd="0" presId="urn:microsoft.com/office/officeart/2005/8/layout/vList2"/>
    <dgm:cxn modelId="{3D133C9E-6550-4A36-AD2A-488DD54302E2}" type="presParOf" srcId="{5BE7D72B-6CD0-4656-9245-D9ED67FD1241}" destId="{492F92B0-5BA3-4B2A-9515-DA857EB25739}" srcOrd="0"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CAE5CB-BD1D-47FB-814E-5C03EF9BCBB8}" type="doc">
      <dgm:prSet loTypeId="urn:microsoft.com/office/officeart/2005/8/layout/pyramid2" loCatId="pyramid" qsTypeId="urn:microsoft.com/office/officeart/2005/8/quickstyle/simple1" qsCatId="simple" csTypeId="urn:microsoft.com/office/officeart/2005/8/colors/colorful4" csCatId="colorful" phldr="1"/>
      <dgm:spPr/>
      <dgm:t>
        <a:bodyPr/>
        <a:lstStyle/>
        <a:p>
          <a:endParaRPr lang="de-DE"/>
        </a:p>
      </dgm:t>
    </dgm:pt>
    <dgm:pt modelId="{6F73B5AB-F403-445A-8010-76118AAEF75E}">
      <dgm:prSet/>
      <dgm:spPr/>
      <dgm:t>
        <a:bodyPr/>
        <a:lstStyle/>
        <a:p>
          <a:r>
            <a:rPr lang="de-DE"/>
            <a:t>Mindmaps, Concept Maps oder virtuelle Pinnwände</a:t>
          </a:r>
        </a:p>
      </dgm:t>
    </dgm:pt>
    <dgm:pt modelId="{DEF89DC8-937E-43D7-A8F4-5FDCCA0256A2}" type="parTrans" cxnId="{235AD992-C005-4C31-9A1B-628313E1AAD1}">
      <dgm:prSet/>
      <dgm:spPr/>
      <dgm:t>
        <a:bodyPr/>
        <a:lstStyle/>
        <a:p>
          <a:endParaRPr lang="de-DE"/>
        </a:p>
      </dgm:t>
    </dgm:pt>
    <dgm:pt modelId="{BAF6DDF4-04B3-4BA2-B84C-2AE4BEAD0688}" type="sibTrans" cxnId="{235AD992-C005-4C31-9A1B-628313E1AAD1}">
      <dgm:prSet/>
      <dgm:spPr/>
      <dgm:t>
        <a:bodyPr/>
        <a:lstStyle/>
        <a:p>
          <a:endParaRPr lang="de-DE"/>
        </a:p>
      </dgm:t>
    </dgm:pt>
    <dgm:pt modelId="{D002FF68-C120-43A1-80AC-C3A367358E9E}">
      <dgm:prSet/>
      <dgm:spPr/>
      <dgm:t>
        <a:bodyPr/>
        <a:lstStyle/>
        <a:p>
          <a:r>
            <a:rPr lang="de-DE" dirty="0"/>
            <a:t>Tools:</a:t>
          </a:r>
          <a:br>
            <a:rPr lang="de-DE" dirty="0"/>
          </a:br>
          <a:r>
            <a:rPr lang="de-DE" dirty="0" err="1"/>
            <a:t>Padlet</a:t>
          </a:r>
          <a:br>
            <a:rPr lang="de-DE" dirty="0"/>
          </a:br>
          <a:r>
            <a:rPr lang="de-DE" dirty="0"/>
            <a:t>Mindmap</a:t>
          </a:r>
          <a:br>
            <a:rPr lang="de-DE" dirty="0"/>
          </a:br>
          <a:r>
            <a:rPr lang="de-DE" dirty="0" err="1"/>
            <a:t>Xmind</a:t>
          </a:r>
          <a:endParaRPr lang="de-DE" dirty="0"/>
        </a:p>
      </dgm:t>
    </dgm:pt>
    <dgm:pt modelId="{ABEBE16B-7C73-4544-A642-05755DF2C03C}" type="parTrans" cxnId="{3D1E2062-73DE-41A7-BFB2-F4D53D120858}">
      <dgm:prSet/>
      <dgm:spPr/>
      <dgm:t>
        <a:bodyPr/>
        <a:lstStyle/>
        <a:p>
          <a:endParaRPr lang="de-DE"/>
        </a:p>
      </dgm:t>
    </dgm:pt>
    <dgm:pt modelId="{F87AA156-28C4-4BF2-A55F-6022AC32A2B1}" type="sibTrans" cxnId="{3D1E2062-73DE-41A7-BFB2-F4D53D120858}">
      <dgm:prSet/>
      <dgm:spPr/>
      <dgm:t>
        <a:bodyPr/>
        <a:lstStyle/>
        <a:p>
          <a:endParaRPr lang="de-DE"/>
        </a:p>
      </dgm:t>
    </dgm:pt>
    <dgm:pt modelId="{57E64021-47AD-4844-BDA5-84170683E19D}" type="pres">
      <dgm:prSet presAssocID="{CDCAE5CB-BD1D-47FB-814E-5C03EF9BCBB8}" presName="compositeShape" presStyleCnt="0">
        <dgm:presLayoutVars>
          <dgm:dir/>
          <dgm:resizeHandles/>
        </dgm:presLayoutVars>
      </dgm:prSet>
      <dgm:spPr/>
    </dgm:pt>
    <dgm:pt modelId="{B08A4CB6-40F2-4E81-8A0D-C488F3C23B72}" type="pres">
      <dgm:prSet presAssocID="{CDCAE5CB-BD1D-47FB-814E-5C03EF9BCBB8}" presName="pyramid" presStyleLbl="node1" presStyleIdx="0" presStyleCnt="1"/>
      <dgm:spPr/>
    </dgm:pt>
    <dgm:pt modelId="{A064C15D-C159-4026-83DE-2DD021EA7B76}" type="pres">
      <dgm:prSet presAssocID="{CDCAE5CB-BD1D-47FB-814E-5C03EF9BCBB8}" presName="theList" presStyleCnt="0"/>
      <dgm:spPr/>
    </dgm:pt>
    <dgm:pt modelId="{1AA2088F-3744-4817-B2F1-698BE15FCE76}" type="pres">
      <dgm:prSet presAssocID="{6F73B5AB-F403-445A-8010-76118AAEF75E}" presName="aNode" presStyleLbl="fgAcc1" presStyleIdx="0" presStyleCnt="2">
        <dgm:presLayoutVars>
          <dgm:bulletEnabled val="1"/>
        </dgm:presLayoutVars>
      </dgm:prSet>
      <dgm:spPr/>
    </dgm:pt>
    <dgm:pt modelId="{EE1D47BD-94B3-4BD1-8804-366A67790904}" type="pres">
      <dgm:prSet presAssocID="{6F73B5AB-F403-445A-8010-76118AAEF75E}" presName="aSpace" presStyleCnt="0"/>
      <dgm:spPr/>
    </dgm:pt>
    <dgm:pt modelId="{EC7A571E-5851-44AC-9277-CA8938E10336}" type="pres">
      <dgm:prSet presAssocID="{D002FF68-C120-43A1-80AC-C3A367358E9E}" presName="aNode" presStyleLbl="fgAcc1" presStyleIdx="1" presStyleCnt="2">
        <dgm:presLayoutVars>
          <dgm:bulletEnabled val="1"/>
        </dgm:presLayoutVars>
      </dgm:prSet>
      <dgm:spPr/>
    </dgm:pt>
    <dgm:pt modelId="{9323DEA9-AE73-41A8-8ABC-4BC906656608}" type="pres">
      <dgm:prSet presAssocID="{D002FF68-C120-43A1-80AC-C3A367358E9E}" presName="aSpace" presStyleCnt="0"/>
      <dgm:spPr/>
    </dgm:pt>
  </dgm:ptLst>
  <dgm:cxnLst>
    <dgm:cxn modelId="{3D1E2062-73DE-41A7-BFB2-F4D53D120858}" srcId="{CDCAE5CB-BD1D-47FB-814E-5C03EF9BCBB8}" destId="{D002FF68-C120-43A1-80AC-C3A367358E9E}" srcOrd="1" destOrd="0" parTransId="{ABEBE16B-7C73-4544-A642-05755DF2C03C}" sibTransId="{F87AA156-28C4-4BF2-A55F-6022AC32A2B1}"/>
    <dgm:cxn modelId="{D35F4B7E-34DC-43F9-89CE-300CEA010DCA}" type="presOf" srcId="{CDCAE5CB-BD1D-47FB-814E-5C03EF9BCBB8}" destId="{57E64021-47AD-4844-BDA5-84170683E19D}" srcOrd="0" destOrd="0" presId="urn:microsoft.com/office/officeart/2005/8/layout/pyramid2"/>
    <dgm:cxn modelId="{235AD992-C005-4C31-9A1B-628313E1AAD1}" srcId="{CDCAE5CB-BD1D-47FB-814E-5C03EF9BCBB8}" destId="{6F73B5AB-F403-445A-8010-76118AAEF75E}" srcOrd="0" destOrd="0" parTransId="{DEF89DC8-937E-43D7-A8F4-5FDCCA0256A2}" sibTransId="{BAF6DDF4-04B3-4BA2-B84C-2AE4BEAD0688}"/>
    <dgm:cxn modelId="{46890EB7-AD33-4228-9556-ABEE9D4D52D5}" type="presOf" srcId="{6F73B5AB-F403-445A-8010-76118AAEF75E}" destId="{1AA2088F-3744-4817-B2F1-698BE15FCE76}" srcOrd="0" destOrd="0" presId="urn:microsoft.com/office/officeart/2005/8/layout/pyramid2"/>
    <dgm:cxn modelId="{897299EB-4106-427A-8BA0-600ACB6A365F}" type="presOf" srcId="{D002FF68-C120-43A1-80AC-C3A367358E9E}" destId="{EC7A571E-5851-44AC-9277-CA8938E10336}" srcOrd="0" destOrd="0" presId="urn:microsoft.com/office/officeart/2005/8/layout/pyramid2"/>
    <dgm:cxn modelId="{C22A1B55-111E-4B4C-AB5A-FE120ED4E0F5}" type="presParOf" srcId="{57E64021-47AD-4844-BDA5-84170683E19D}" destId="{B08A4CB6-40F2-4E81-8A0D-C488F3C23B72}" srcOrd="0" destOrd="0" presId="urn:microsoft.com/office/officeart/2005/8/layout/pyramid2"/>
    <dgm:cxn modelId="{18993E26-80FF-45B3-8B8F-16E2C6A6C2F5}" type="presParOf" srcId="{57E64021-47AD-4844-BDA5-84170683E19D}" destId="{A064C15D-C159-4026-83DE-2DD021EA7B76}" srcOrd="1" destOrd="0" presId="urn:microsoft.com/office/officeart/2005/8/layout/pyramid2"/>
    <dgm:cxn modelId="{A3C90D40-19B2-462F-A0A2-D974C6CAD47E}" type="presParOf" srcId="{A064C15D-C159-4026-83DE-2DD021EA7B76}" destId="{1AA2088F-3744-4817-B2F1-698BE15FCE76}" srcOrd="0" destOrd="0" presId="urn:microsoft.com/office/officeart/2005/8/layout/pyramid2"/>
    <dgm:cxn modelId="{02E02641-4238-48EF-8008-8A1B4FC77513}" type="presParOf" srcId="{A064C15D-C159-4026-83DE-2DD021EA7B76}" destId="{EE1D47BD-94B3-4BD1-8804-366A67790904}" srcOrd="1" destOrd="0" presId="urn:microsoft.com/office/officeart/2005/8/layout/pyramid2"/>
    <dgm:cxn modelId="{AE5AF39B-8A29-478F-BC5B-8DF2117CA463}" type="presParOf" srcId="{A064C15D-C159-4026-83DE-2DD021EA7B76}" destId="{EC7A571E-5851-44AC-9277-CA8938E10336}" srcOrd="2" destOrd="0" presId="urn:microsoft.com/office/officeart/2005/8/layout/pyramid2"/>
    <dgm:cxn modelId="{48C2D167-B37B-4F10-AA08-E9FF7FD21C02}" type="presParOf" srcId="{A064C15D-C159-4026-83DE-2DD021EA7B76}" destId="{9323DEA9-AE73-41A8-8ABC-4BC906656608}" srcOrd="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606A0B7-4A4F-42A7-B527-CF6847F1FEBC}"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E6405FEA-8B40-430B-BD78-01F5AE236835}">
      <dgm:prSet/>
      <dgm:spPr/>
      <dgm:t>
        <a:bodyPr/>
        <a:lstStyle/>
        <a:p>
          <a:r>
            <a:rPr lang="de-DE" b="0" i="0"/>
            <a:t>Ein (Internet-)Forum ist ein virtuelles, asynchrones (zeitversetztes) Kommunikationswerkzeug</a:t>
          </a:r>
          <a:endParaRPr lang="en-US"/>
        </a:p>
      </dgm:t>
    </dgm:pt>
    <dgm:pt modelId="{242DF288-986F-4F6C-B564-953218433197}" type="parTrans" cxnId="{A38B6A08-1B7B-4DD5-BE11-0DC7A73A4373}">
      <dgm:prSet/>
      <dgm:spPr/>
      <dgm:t>
        <a:bodyPr/>
        <a:lstStyle/>
        <a:p>
          <a:endParaRPr lang="en-US"/>
        </a:p>
      </dgm:t>
    </dgm:pt>
    <dgm:pt modelId="{3E0FEE96-2089-4CEF-A8CB-BFD0EF7BD7DA}" type="sibTrans" cxnId="{A38B6A08-1B7B-4DD5-BE11-0DC7A73A4373}">
      <dgm:prSet/>
      <dgm:spPr/>
      <dgm:t>
        <a:bodyPr/>
        <a:lstStyle/>
        <a:p>
          <a:endParaRPr lang="en-US"/>
        </a:p>
      </dgm:t>
    </dgm:pt>
    <dgm:pt modelId="{1A86FD7C-65C7-4CCC-A816-57B559E45558}">
      <dgm:prSet/>
      <dgm:spPr/>
      <dgm:t>
        <a:bodyPr/>
        <a:lstStyle/>
        <a:p>
          <a:r>
            <a:rPr lang="de-DE" b="0" i="0"/>
            <a:t>Themenspezifischen Austausch </a:t>
          </a:r>
          <a:endParaRPr lang="en-US"/>
        </a:p>
      </dgm:t>
    </dgm:pt>
    <dgm:pt modelId="{B974419E-9E56-4739-A173-7EF6C564514B}" type="parTrans" cxnId="{38816535-D200-41F1-A040-A2F9DC9E5767}">
      <dgm:prSet/>
      <dgm:spPr/>
      <dgm:t>
        <a:bodyPr/>
        <a:lstStyle/>
        <a:p>
          <a:endParaRPr lang="en-US"/>
        </a:p>
      </dgm:t>
    </dgm:pt>
    <dgm:pt modelId="{554A28B2-5152-4622-A349-D335C74AF8C1}" type="sibTrans" cxnId="{38816535-D200-41F1-A040-A2F9DC9E5767}">
      <dgm:prSet/>
      <dgm:spPr/>
      <dgm:t>
        <a:bodyPr/>
        <a:lstStyle/>
        <a:p>
          <a:endParaRPr lang="en-US"/>
        </a:p>
      </dgm:t>
    </dgm:pt>
    <dgm:pt modelId="{61B716C0-92BC-4AD0-9DAA-C64551EA23EE}">
      <dgm:prSet/>
      <dgm:spPr/>
      <dgm:t>
        <a:bodyPr/>
        <a:lstStyle/>
        <a:p>
          <a:r>
            <a:rPr lang="de-DE" b="0" i="0"/>
            <a:t>Die Kommunikation wird in Themensträngen (Threads) organisiert und basiert auf einem Frage-Antwort-Prinzip</a:t>
          </a:r>
          <a:endParaRPr lang="en-US"/>
        </a:p>
      </dgm:t>
    </dgm:pt>
    <dgm:pt modelId="{EF17E866-49C5-4B06-AC51-38D6F371FA8C}" type="parTrans" cxnId="{3D2FF273-8B4C-4FE5-9976-D314D4A543FB}">
      <dgm:prSet/>
      <dgm:spPr/>
      <dgm:t>
        <a:bodyPr/>
        <a:lstStyle/>
        <a:p>
          <a:endParaRPr lang="en-US"/>
        </a:p>
      </dgm:t>
    </dgm:pt>
    <dgm:pt modelId="{F6ED1EC2-EDA7-48B0-8A4B-43F3E0C5DD28}" type="sibTrans" cxnId="{3D2FF273-8B4C-4FE5-9976-D314D4A543FB}">
      <dgm:prSet/>
      <dgm:spPr/>
      <dgm:t>
        <a:bodyPr/>
        <a:lstStyle/>
        <a:p>
          <a:endParaRPr lang="en-US"/>
        </a:p>
      </dgm:t>
    </dgm:pt>
    <dgm:pt modelId="{601C759E-638E-4662-A32E-229296E3E692}">
      <dgm:prSet/>
      <dgm:spPr/>
      <dgm:t>
        <a:bodyPr/>
        <a:lstStyle/>
        <a:p>
          <a:r>
            <a:rPr lang="de-DE" b="0" i="0"/>
            <a:t>Jeder Nutzende kann Fragen stellen und beantworten</a:t>
          </a:r>
          <a:endParaRPr lang="en-US"/>
        </a:p>
      </dgm:t>
    </dgm:pt>
    <dgm:pt modelId="{4E17ADDD-0394-45F0-BB39-40C87FFEA7E7}" type="parTrans" cxnId="{2E791927-303F-4ECD-9ACE-41E3B2669CB0}">
      <dgm:prSet/>
      <dgm:spPr/>
      <dgm:t>
        <a:bodyPr/>
        <a:lstStyle/>
        <a:p>
          <a:endParaRPr lang="en-US"/>
        </a:p>
      </dgm:t>
    </dgm:pt>
    <dgm:pt modelId="{F1A65B9C-CC7E-4EE7-925B-4F9902962CF7}" type="sibTrans" cxnId="{2E791927-303F-4ECD-9ACE-41E3B2669CB0}">
      <dgm:prSet/>
      <dgm:spPr/>
      <dgm:t>
        <a:bodyPr/>
        <a:lstStyle/>
        <a:p>
          <a:endParaRPr lang="en-US"/>
        </a:p>
      </dgm:t>
    </dgm:pt>
    <dgm:pt modelId="{5BF793B1-6DE2-4430-99A2-EDAB94AA6D6A}" type="pres">
      <dgm:prSet presAssocID="{C606A0B7-4A4F-42A7-B527-CF6847F1FEBC}" presName="linear" presStyleCnt="0">
        <dgm:presLayoutVars>
          <dgm:animLvl val="lvl"/>
          <dgm:resizeHandles val="exact"/>
        </dgm:presLayoutVars>
      </dgm:prSet>
      <dgm:spPr/>
    </dgm:pt>
    <dgm:pt modelId="{B5152473-1EF7-4D41-8EE3-AFF52AB02592}" type="pres">
      <dgm:prSet presAssocID="{E6405FEA-8B40-430B-BD78-01F5AE236835}" presName="parentText" presStyleLbl="node1" presStyleIdx="0" presStyleCnt="4">
        <dgm:presLayoutVars>
          <dgm:chMax val="0"/>
          <dgm:bulletEnabled val="1"/>
        </dgm:presLayoutVars>
      </dgm:prSet>
      <dgm:spPr/>
    </dgm:pt>
    <dgm:pt modelId="{5FE1EA14-C8F9-4D5A-BA96-74D3A0C47302}" type="pres">
      <dgm:prSet presAssocID="{3E0FEE96-2089-4CEF-A8CB-BFD0EF7BD7DA}" presName="spacer" presStyleCnt="0"/>
      <dgm:spPr/>
    </dgm:pt>
    <dgm:pt modelId="{B726FCE5-111B-4590-B1D2-640C60EF4BD7}" type="pres">
      <dgm:prSet presAssocID="{1A86FD7C-65C7-4CCC-A816-57B559E45558}" presName="parentText" presStyleLbl="node1" presStyleIdx="1" presStyleCnt="4">
        <dgm:presLayoutVars>
          <dgm:chMax val="0"/>
          <dgm:bulletEnabled val="1"/>
        </dgm:presLayoutVars>
      </dgm:prSet>
      <dgm:spPr/>
    </dgm:pt>
    <dgm:pt modelId="{083DA9E7-FAB0-45B4-A309-F8577CE3AE57}" type="pres">
      <dgm:prSet presAssocID="{554A28B2-5152-4622-A349-D335C74AF8C1}" presName="spacer" presStyleCnt="0"/>
      <dgm:spPr/>
    </dgm:pt>
    <dgm:pt modelId="{FC19D8A2-4AD9-4060-A795-F70B2C9DC721}" type="pres">
      <dgm:prSet presAssocID="{61B716C0-92BC-4AD0-9DAA-C64551EA23EE}" presName="parentText" presStyleLbl="node1" presStyleIdx="2" presStyleCnt="4">
        <dgm:presLayoutVars>
          <dgm:chMax val="0"/>
          <dgm:bulletEnabled val="1"/>
        </dgm:presLayoutVars>
      </dgm:prSet>
      <dgm:spPr/>
    </dgm:pt>
    <dgm:pt modelId="{05B5A6C5-D5E9-40E2-8DE6-26AD9034D609}" type="pres">
      <dgm:prSet presAssocID="{F6ED1EC2-EDA7-48B0-8A4B-43F3E0C5DD28}" presName="spacer" presStyleCnt="0"/>
      <dgm:spPr/>
    </dgm:pt>
    <dgm:pt modelId="{75BA9C41-6F64-4740-AED9-F339B8F12420}" type="pres">
      <dgm:prSet presAssocID="{601C759E-638E-4662-A32E-229296E3E692}" presName="parentText" presStyleLbl="node1" presStyleIdx="3" presStyleCnt="4">
        <dgm:presLayoutVars>
          <dgm:chMax val="0"/>
          <dgm:bulletEnabled val="1"/>
        </dgm:presLayoutVars>
      </dgm:prSet>
      <dgm:spPr/>
    </dgm:pt>
  </dgm:ptLst>
  <dgm:cxnLst>
    <dgm:cxn modelId="{A38B6A08-1B7B-4DD5-BE11-0DC7A73A4373}" srcId="{C606A0B7-4A4F-42A7-B527-CF6847F1FEBC}" destId="{E6405FEA-8B40-430B-BD78-01F5AE236835}" srcOrd="0" destOrd="0" parTransId="{242DF288-986F-4F6C-B564-953218433197}" sibTransId="{3E0FEE96-2089-4CEF-A8CB-BFD0EF7BD7DA}"/>
    <dgm:cxn modelId="{B4641A16-EE71-44F6-A072-B795BF132835}" type="presOf" srcId="{61B716C0-92BC-4AD0-9DAA-C64551EA23EE}" destId="{FC19D8A2-4AD9-4060-A795-F70B2C9DC721}" srcOrd="0" destOrd="0" presId="urn:microsoft.com/office/officeart/2005/8/layout/vList2"/>
    <dgm:cxn modelId="{2E791927-303F-4ECD-9ACE-41E3B2669CB0}" srcId="{C606A0B7-4A4F-42A7-B527-CF6847F1FEBC}" destId="{601C759E-638E-4662-A32E-229296E3E692}" srcOrd="3" destOrd="0" parTransId="{4E17ADDD-0394-45F0-BB39-40C87FFEA7E7}" sibTransId="{F1A65B9C-CC7E-4EE7-925B-4F9902962CF7}"/>
    <dgm:cxn modelId="{38816535-D200-41F1-A040-A2F9DC9E5767}" srcId="{C606A0B7-4A4F-42A7-B527-CF6847F1FEBC}" destId="{1A86FD7C-65C7-4CCC-A816-57B559E45558}" srcOrd="1" destOrd="0" parTransId="{B974419E-9E56-4739-A173-7EF6C564514B}" sibTransId="{554A28B2-5152-4622-A349-D335C74AF8C1}"/>
    <dgm:cxn modelId="{F346673B-C2D5-474B-B2A0-2AB325B47177}" type="presOf" srcId="{601C759E-638E-4662-A32E-229296E3E692}" destId="{75BA9C41-6F64-4740-AED9-F339B8F12420}" srcOrd="0" destOrd="0" presId="urn:microsoft.com/office/officeart/2005/8/layout/vList2"/>
    <dgm:cxn modelId="{3D2FF273-8B4C-4FE5-9976-D314D4A543FB}" srcId="{C606A0B7-4A4F-42A7-B527-CF6847F1FEBC}" destId="{61B716C0-92BC-4AD0-9DAA-C64551EA23EE}" srcOrd="2" destOrd="0" parTransId="{EF17E866-49C5-4B06-AC51-38D6F371FA8C}" sibTransId="{F6ED1EC2-EDA7-48B0-8A4B-43F3E0C5DD28}"/>
    <dgm:cxn modelId="{E5877DA1-0092-4BE2-A613-1DABAF08F356}" type="presOf" srcId="{E6405FEA-8B40-430B-BD78-01F5AE236835}" destId="{B5152473-1EF7-4D41-8EE3-AFF52AB02592}" srcOrd="0" destOrd="0" presId="urn:microsoft.com/office/officeart/2005/8/layout/vList2"/>
    <dgm:cxn modelId="{C9C1E9AE-2C7A-476A-A86C-F300992FFC86}" type="presOf" srcId="{1A86FD7C-65C7-4CCC-A816-57B559E45558}" destId="{B726FCE5-111B-4590-B1D2-640C60EF4BD7}" srcOrd="0" destOrd="0" presId="urn:microsoft.com/office/officeart/2005/8/layout/vList2"/>
    <dgm:cxn modelId="{676318C9-B60C-4A73-BB78-9C384C5CF9BC}" type="presOf" srcId="{C606A0B7-4A4F-42A7-B527-CF6847F1FEBC}" destId="{5BF793B1-6DE2-4430-99A2-EDAB94AA6D6A}" srcOrd="0" destOrd="0" presId="urn:microsoft.com/office/officeart/2005/8/layout/vList2"/>
    <dgm:cxn modelId="{D203BC73-61AF-4D17-B6FC-B3F955F58215}" type="presParOf" srcId="{5BF793B1-6DE2-4430-99A2-EDAB94AA6D6A}" destId="{B5152473-1EF7-4D41-8EE3-AFF52AB02592}" srcOrd="0" destOrd="0" presId="urn:microsoft.com/office/officeart/2005/8/layout/vList2"/>
    <dgm:cxn modelId="{5FB83A9D-D6E4-4036-AF47-493BA19A6979}" type="presParOf" srcId="{5BF793B1-6DE2-4430-99A2-EDAB94AA6D6A}" destId="{5FE1EA14-C8F9-4D5A-BA96-74D3A0C47302}" srcOrd="1" destOrd="0" presId="urn:microsoft.com/office/officeart/2005/8/layout/vList2"/>
    <dgm:cxn modelId="{8A68C9B1-83B0-4B53-BEEE-0FB5034EC043}" type="presParOf" srcId="{5BF793B1-6DE2-4430-99A2-EDAB94AA6D6A}" destId="{B726FCE5-111B-4590-B1D2-640C60EF4BD7}" srcOrd="2" destOrd="0" presId="urn:microsoft.com/office/officeart/2005/8/layout/vList2"/>
    <dgm:cxn modelId="{B4FF5372-267B-446D-B8AF-038B3003CE5B}" type="presParOf" srcId="{5BF793B1-6DE2-4430-99A2-EDAB94AA6D6A}" destId="{083DA9E7-FAB0-45B4-A309-F8577CE3AE57}" srcOrd="3" destOrd="0" presId="urn:microsoft.com/office/officeart/2005/8/layout/vList2"/>
    <dgm:cxn modelId="{5FFD8C6A-4FFF-4975-AAEC-C8415FE5C5DA}" type="presParOf" srcId="{5BF793B1-6DE2-4430-99A2-EDAB94AA6D6A}" destId="{FC19D8A2-4AD9-4060-A795-F70B2C9DC721}" srcOrd="4" destOrd="0" presId="urn:microsoft.com/office/officeart/2005/8/layout/vList2"/>
    <dgm:cxn modelId="{E97FA8CD-AFA5-4706-A487-A361F8AFA717}" type="presParOf" srcId="{5BF793B1-6DE2-4430-99A2-EDAB94AA6D6A}" destId="{05B5A6C5-D5E9-40E2-8DE6-26AD9034D609}" srcOrd="5" destOrd="0" presId="urn:microsoft.com/office/officeart/2005/8/layout/vList2"/>
    <dgm:cxn modelId="{035411A2-562F-44FE-8BFE-1487D1DF80F6}" type="presParOf" srcId="{5BF793B1-6DE2-4430-99A2-EDAB94AA6D6A}" destId="{75BA9C41-6F64-4740-AED9-F339B8F12420}"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434EEF-0482-4D88-B455-F53DE938D6B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63A81934-D1F9-4716-A121-3A031A17C7A0}">
      <dgm:prSet custT="1"/>
      <dgm:spPr/>
      <dgm:t>
        <a:bodyPr/>
        <a:lstStyle/>
        <a:p>
          <a:r>
            <a:rPr lang="de-DE" sz="2200" dirty="0"/>
            <a:t>Das Abfilmen von Aktionen und gleichzeitige Aufzeichnen einer Audiospur wird als Screencast (</a:t>
          </a:r>
          <a:r>
            <a:rPr lang="de-DE" sz="2200" dirty="0" err="1"/>
            <a:t>Bildschirmaufzeichung</a:t>
          </a:r>
          <a:r>
            <a:rPr lang="de-DE" sz="2200" dirty="0"/>
            <a:t>) bezeichnet</a:t>
          </a:r>
          <a:endParaRPr lang="en-US" sz="2200" dirty="0"/>
        </a:p>
      </dgm:t>
    </dgm:pt>
    <dgm:pt modelId="{C2F048AA-D26B-4F54-9579-4EDD3C1DC328}" type="parTrans" cxnId="{C3CB89E6-DB85-4622-840F-83D76604093B}">
      <dgm:prSet/>
      <dgm:spPr/>
      <dgm:t>
        <a:bodyPr/>
        <a:lstStyle/>
        <a:p>
          <a:endParaRPr lang="en-US"/>
        </a:p>
      </dgm:t>
    </dgm:pt>
    <dgm:pt modelId="{8FE64674-A264-4FB5-8226-2AF01699C1B1}" type="sibTrans" cxnId="{C3CB89E6-DB85-4622-840F-83D76604093B}">
      <dgm:prSet/>
      <dgm:spPr/>
      <dgm:t>
        <a:bodyPr/>
        <a:lstStyle/>
        <a:p>
          <a:endParaRPr lang="en-US"/>
        </a:p>
      </dgm:t>
    </dgm:pt>
    <dgm:pt modelId="{098169B0-D540-4721-BAFF-5FE3ADBE42BF}">
      <dgm:prSet custT="1"/>
      <dgm:spPr/>
      <dgm:t>
        <a:bodyPr/>
        <a:lstStyle/>
        <a:p>
          <a:r>
            <a:rPr lang="de-DE" sz="2400" dirty="0"/>
            <a:t>Sie werden für Video-Anleitungen (Tutorials) verwendet</a:t>
          </a:r>
          <a:endParaRPr lang="en-US" sz="2400" dirty="0"/>
        </a:p>
      </dgm:t>
    </dgm:pt>
    <dgm:pt modelId="{57DF1A00-CC17-4901-A83F-F97513AADC64}" type="parTrans" cxnId="{12AA4DF2-672C-4F89-AAC1-A1745599E326}">
      <dgm:prSet/>
      <dgm:spPr/>
      <dgm:t>
        <a:bodyPr/>
        <a:lstStyle/>
        <a:p>
          <a:endParaRPr lang="en-US"/>
        </a:p>
      </dgm:t>
    </dgm:pt>
    <dgm:pt modelId="{9439794B-7B47-460C-B6A8-5E678DCA15FB}" type="sibTrans" cxnId="{12AA4DF2-672C-4F89-AAC1-A1745599E326}">
      <dgm:prSet/>
      <dgm:spPr/>
      <dgm:t>
        <a:bodyPr/>
        <a:lstStyle/>
        <a:p>
          <a:endParaRPr lang="en-US"/>
        </a:p>
      </dgm:t>
    </dgm:pt>
    <dgm:pt modelId="{DC72DC9B-26B3-4BB4-AD65-D515BC09A461}">
      <dgm:prSet custT="1"/>
      <dgm:spPr/>
      <dgm:t>
        <a:bodyPr/>
        <a:lstStyle/>
        <a:p>
          <a:r>
            <a:rPr lang="de-DE" sz="2400" dirty="0"/>
            <a:t>Auch vertonte </a:t>
          </a:r>
          <a:r>
            <a:rPr lang="de-DE" sz="2400" dirty="0" err="1"/>
            <a:t>Powerpoint</a:t>
          </a:r>
          <a:r>
            <a:rPr lang="de-DE" sz="2400" dirty="0"/>
            <a:t>-Vorträge können so realisiert werden</a:t>
          </a:r>
          <a:r>
            <a:rPr lang="de-DE" sz="1900" dirty="0"/>
            <a:t>.</a:t>
          </a:r>
          <a:endParaRPr lang="en-US" sz="1900" dirty="0"/>
        </a:p>
      </dgm:t>
    </dgm:pt>
    <dgm:pt modelId="{DED96CC9-B6D1-4945-A222-97E4C6579414}" type="parTrans" cxnId="{CC0AB55A-FF31-45DB-A9E7-B1E3E0564239}">
      <dgm:prSet/>
      <dgm:spPr/>
      <dgm:t>
        <a:bodyPr/>
        <a:lstStyle/>
        <a:p>
          <a:endParaRPr lang="en-US"/>
        </a:p>
      </dgm:t>
    </dgm:pt>
    <dgm:pt modelId="{6EA22ECC-723D-4A39-92FE-571BC2408A80}" type="sibTrans" cxnId="{CC0AB55A-FF31-45DB-A9E7-B1E3E0564239}">
      <dgm:prSet/>
      <dgm:spPr/>
      <dgm:t>
        <a:bodyPr/>
        <a:lstStyle/>
        <a:p>
          <a:endParaRPr lang="en-US"/>
        </a:p>
      </dgm:t>
    </dgm:pt>
    <dgm:pt modelId="{DD36AD25-DA3A-4AE1-A17D-E9D41B4A8473}">
      <dgm:prSet custT="1"/>
      <dgm:spPr/>
      <dgm:t>
        <a:bodyPr/>
        <a:lstStyle/>
        <a:p>
          <a:r>
            <a:rPr lang="de-DE" sz="2400" dirty="0"/>
            <a:t>Tools:	</a:t>
          </a:r>
          <a:r>
            <a:rPr lang="de-DE" sz="2400" dirty="0" err="1"/>
            <a:t>Camtasia</a:t>
          </a:r>
          <a:r>
            <a:rPr lang="de-DE" sz="2400" dirty="0"/>
            <a:t>, </a:t>
          </a:r>
          <a:r>
            <a:rPr lang="de-DE" sz="2400" dirty="0" err="1"/>
            <a:t>Camstudio</a:t>
          </a:r>
          <a:endParaRPr lang="en-US" sz="2400" dirty="0"/>
        </a:p>
      </dgm:t>
    </dgm:pt>
    <dgm:pt modelId="{F883333C-31D5-4764-971A-8AB9AF79CC94}" type="parTrans" cxnId="{18CE103E-0B0A-4DAC-B4E5-46CFF816430B}">
      <dgm:prSet/>
      <dgm:spPr/>
      <dgm:t>
        <a:bodyPr/>
        <a:lstStyle/>
        <a:p>
          <a:endParaRPr lang="en-US"/>
        </a:p>
      </dgm:t>
    </dgm:pt>
    <dgm:pt modelId="{C9A183AD-1BE4-4092-BAD4-94107A039E6A}" type="sibTrans" cxnId="{18CE103E-0B0A-4DAC-B4E5-46CFF816430B}">
      <dgm:prSet/>
      <dgm:spPr/>
      <dgm:t>
        <a:bodyPr/>
        <a:lstStyle/>
        <a:p>
          <a:endParaRPr lang="en-US"/>
        </a:p>
      </dgm:t>
    </dgm:pt>
    <dgm:pt modelId="{4FAB5984-B868-4B65-B6C8-5370E26AD50C}" type="pres">
      <dgm:prSet presAssocID="{A3434EEF-0482-4D88-B455-F53DE938D6BB}" presName="vert0" presStyleCnt="0">
        <dgm:presLayoutVars>
          <dgm:dir/>
          <dgm:animOne val="branch"/>
          <dgm:animLvl val="lvl"/>
        </dgm:presLayoutVars>
      </dgm:prSet>
      <dgm:spPr/>
    </dgm:pt>
    <dgm:pt modelId="{5CC99B07-4368-443E-B398-9A6BB05C96C5}" type="pres">
      <dgm:prSet presAssocID="{63A81934-D1F9-4716-A121-3A031A17C7A0}" presName="thickLine" presStyleLbl="alignNode1" presStyleIdx="0" presStyleCnt="4"/>
      <dgm:spPr/>
    </dgm:pt>
    <dgm:pt modelId="{BC022686-9ACE-47D2-B723-5182348640ED}" type="pres">
      <dgm:prSet presAssocID="{63A81934-D1F9-4716-A121-3A031A17C7A0}" presName="horz1" presStyleCnt="0"/>
      <dgm:spPr/>
    </dgm:pt>
    <dgm:pt modelId="{9ACDEF88-4B02-4801-A692-BF6E0D53DF7E}" type="pres">
      <dgm:prSet presAssocID="{63A81934-D1F9-4716-A121-3A031A17C7A0}" presName="tx1" presStyleLbl="revTx" presStyleIdx="0" presStyleCnt="4" custScaleY="121782"/>
      <dgm:spPr/>
    </dgm:pt>
    <dgm:pt modelId="{E8F702F6-9EA1-4FF4-A366-F84B6AB37CAF}" type="pres">
      <dgm:prSet presAssocID="{63A81934-D1F9-4716-A121-3A031A17C7A0}" presName="vert1" presStyleCnt="0"/>
      <dgm:spPr/>
    </dgm:pt>
    <dgm:pt modelId="{C0D775B7-7F91-44F2-A03A-C6F305DBE7E9}" type="pres">
      <dgm:prSet presAssocID="{098169B0-D540-4721-BAFF-5FE3ADBE42BF}" presName="thickLine" presStyleLbl="alignNode1" presStyleIdx="1" presStyleCnt="4"/>
      <dgm:spPr/>
    </dgm:pt>
    <dgm:pt modelId="{5F63303D-4BEF-4B8F-9499-C5FF8EC3F2B3}" type="pres">
      <dgm:prSet presAssocID="{098169B0-D540-4721-BAFF-5FE3ADBE42BF}" presName="horz1" presStyleCnt="0"/>
      <dgm:spPr/>
    </dgm:pt>
    <dgm:pt modelId="{4D4EF17B-DD10-42F2-A090-DA397B5018AE}" type="pres">
      <dgm:prSet presAssocID="{098169B0-D540-4721-BAFF-5FE3ADBE42BF}" presName="tx1" presStyleLbl="revTx" presStyleIdx="1" presStyleCnt="4"/>
      <dgm:spPr/>
    </dgm:pt>
    <dgm:pt modelId="{AA94280F-544A-4411-A8CC-FAFF04F47298}" type="pres">
      <dgm:prSet presAssocID="{098169B0-D540-4721-BAFF-5FE3ADBE42BF}" presName="vert1" presStyleCnt="0"/>
      <dgm:spPr/>
    </dgm:pt>
    <dgm:pt modelId="{113AC292-E8B6-49B4-B111-86736263E640}" type="pres">
      <dgm:prSet presAssocID="{DC72DC9B-26B3-4BB4-AD65-D515BC09A461}" presName="thickLine" presStyleLbl="alignNode1" presStyleIdx="2" presStyleCnt="4"/>
      <dgm:spPr/>
    </dgm:pt>
    <dgm:pt modelId="{47EBFB28-345F-40DA-947A-2820648CDD34}" type="pres">
      <dgm:prSet presAssocID="{DC72DC9B-26B3-4BB4-AD65-D515BC09A461}" presName="horz1" presStyleCnt="0"/>
      <dgm:spPr/>
    </dgm:pt>
    <dgm:pt modelId="{A2313947-5C55-4FE8-8D39-F53F126BE07D}" type="pres">
      <dgm:prSet presAssocID="{DC72DC9B-26B3-4BB4-AD65-D515BC09A461}" presName="tx1" presStyleLbl="revTx" presStyleIdx="2" presStyleCnt="4"/>
      <dgm:spPr/>
    </dgm:pt>
    <dgm:pt modelId="{9C96E6AE-9E33-483E-A2BC-455FFA84AC93}" type="pres">
      <dgm:prSet presAssocID="{DC72DC9B-26B3-4BB4-AD65-D515BC09A461}" presName="vert1" presStyleCnt="0"/>
      <dgm:spPr/>
    </dgm:pt>
    <dgm:pt modelId="{1F221835-90EE-443F-A096-70AD34E4B5EF}" type="pres">
      <dgm:prSet presAssocID="{DD36AD25-DA3A-4AE1-A17D-E9D41B4A8473}" presName="thickLine" presStyleLbl="alignNode1" presStyleIdx="3" presStyleCnt="4"/>
      <dgm:spPr/>
    </dgm:pt>
    <dgm:pt modelId="{C6604FDB-286E-48B3-8B09-FF49EFEB83A5}" type="pres">
      <dgm:prSet presAssocID="{DD36AD25-DA3A-4AE1-A17D-E9D41B4A8473}" presName="horz1" presStyleCnt="0"/>
      <dgm:spPr/>
    </dgm:pt>
    <dgm:pt modelId="{C3128D7C-FDCE-4C8B-BED1-00A89A583099}" type="pres">
      <dgm:prSet presAssocID="{DD36AD25-DA3A-4AE1-A17D-E9D41B4A8473}" presName="tx1" presStyleLbl="revTx" presStyleIdx="3" presStyleCnt="4"/>
      <dgm:spPr/>
    </dgm:pt>
    <dgm:pt modelId="{C3779B87-8405-4D96-B0A0-5E32E370FDC3}" type="pres">
      <dgm:prSet presAssocID="{DD36AD25-DA3A-4AE1-A17D-E9D41B4A8473}" presName="vert1" presStyleCnt="0"/>
      <dgm:spPr/>
    </dgm:pt>
  </dgm:ptLst>
  <dgm:cxnLst>
    <dgm:cxn modelId="{57DC6817-0B38-4BA6-820D-975B18A6E88B}" type="presOf" srcId="{63A81934-D1F9-4716-A121-3A031A17C7A0}" destId="{9ACDEF88-4B02-4801-A692-BF6E0D53DF7E}" srcOrd="0" destOrd="0" presId="urn:microsoft.com/office/officeart/2008/layout/LinedList"/>
    <dgm:cxn modelId="{18CE103E-0B0A-4DAC-B4E5-46CFF816430B}" srcId="{A3434EEF-0482-4D88-B455-F53DE938D6BB}" destId="{DD36AD25-DA3A-4AE1-A17D-E9D41B4A8473}" srcOrd="3" destOrd="0" parTransId="{F883333C-31D5-4764-971A-8AB9AF79CC94}" sibTransId="{C9A183AD-1BE4-4092-BAD4-94107A039E6A}"/>
    <dgm:cxn modelId="{3E8BA17A-DEAB-4800-9AC8-2F14B4B811D8}" type="presOf" srcId="{A3434EEF-0482-4D88-B455-F53DE938D6BB}" destId="{4FAB5984-B868-4B65-B6C8-5370E26AD50C}" srcOrd="0" destOrd="0" presId="urn:microsoft.com/office/officeart/2008/layout/LinedList"/>
    <dgm:cxn modelId="{CC0AB55A-FF31-45DB-A9E7-B1E3E0564239}" srcId="{A3434EEF-0482-4D88-B455-F53DE938D6BB}" destId="{DC72DC9B-26B3-4BB4-AD65-D515BC09A461}" srcOrd="2" destOrd="0" parTransId="{DED96CC9-B6D1-4945-A222-97E4C6579414}" sibTransId="{6EA22ECC-723D-4A39-92FE-571BC2408A80}"/>
    <dgm:cxn modelId="{582CECA0-6319-48F4-B571-B2AA2C12CC19}" type="presOf" srcId="{098169B0-D540-4721-BAFF-5FE3ADBE42BF}" destId="{4D4EF17B-DD10-42F2-A090-DA397B5018AE}" srcOrd="0" destOrd="0" presId="urn:microsoft.com/office/officeart/2008/layout/LinedList"/>
    <dgm:cxn modelId="{D28898BD-7F57-440A-8636-EE7A6D7CA2E0}" type="presOf" srcId="{DD36AD25-DA3A-4AE1-A17D-E9D41B4A8473}" destId="{C3128D7C-FDCE-4C8B-BED1-00A89A583099}" srcOrd="0" destOrd="0" presId="urn:microsoft.com/office/officeart/2008/layout/LinedList"/>
    <dgm:cxn modelId="{C3CB89E6-DB85-4622-840F-83D76604093B}" srcId="{A3434EEF-0482-4D88-B455-F53DE938D6BB}" destId="{63A81934-D1F9-4716-A121-3A031A17C7A0}" srcOrd="0" destOrd="0" parTransId="{C2F048AA-D26B-4F54-9579-4EDD3C1DC328}" sibTransId="{8FE64674-A264-4FB5-8226-2AF01699C1B1}"/>
    <dgm:cxn modelId="{12AA4DF2-672C-4F89-AAC1-A1745599E326}" srcId="{A3434EEF-0482-4D88-B455-F53DE938D6BB}" destId="{098169B0-D540-4721-BAFF-5FE3ADBE42BF}" srcOrd="1" destOrd="0" parTransId="{57DF1A00-CC17-4901-A83F-F97513AADC64}" sibTransId="{9439794B-7B47-460C-B6A8-5E678DCA15FB}"/>
    <dgm:cxn modelId="{92EFC5FF-3874-4E14-BB91-97F11C3F7E8A}" type="presOf" srcId="{DC72DC9B-26B3-4BB4-AD65-D515BC09A461}" destId="{A2313947-5C55-4FE8-8D39-F53F126BE07D}" srcOrd="0" destOrd="0" presId="urn:microsoft.com/office/officeart/2008/layout/LinedList"/>
    <dgm:cxn modelId="{73E3B94D-87FB-4463-BA8A-675EC1C434D7}" type="presParOf" srcId="{4FAB5984-B868-4B65-B6C8-5370E26AD50C}" destId="{5CC99B07-4368-443E-B398-9A6BB05C96C5}" srcOrd="0" destOrd="0" presId="urn:microsoft.com/office/officeart/2008/layout/LinedList"/>
    <dgm:cxn modelId="{4307FF43-486E-4897-82EB-F303D118D296}" type="presParOf" srcId="{4FAB5984-B868-4B65-B6C8-5370E26AD50C}" destId="{BC022686-9ACE-47D2-B723-5182348640ED}" srcOrd="1" destOrd="0" presId="urn:microsoft.com/office/officeart/2008/layout/LinedList"/>
    <dgm:cxn modelId="{BFF8DD70-6AD9-4705-A720-753DA2B10366}" type="presParOf" srcId="{BC022686-9ACE-47D2-B723-5182348640ED}" destId="{9ACDEF88-4B02-4801-A692-BF6E0D53DF7E}" srcOrd="0" destOrd="0" presId="urn:microsoft.com/office/officeart/2008/layout/LinedList"/>
    <dgm:cxn modelId="{F68E2290-F889-425E-BF94-8BB957697300}" type="presParOf" srcId="{BC022686-9ACE-47D2-B723-5182348640ED}" destId="{E8F702F6-9EA1-4FF4-A366-F84B6AB37CAF}" srcOrd="1" destOrd="0" presId="urn:microsoft.com/office/officeart/2008/layout/LinedList"/>
    <dgm:cxn modelId="{25315B25-24D3-4C5A-B216-A2E1D077F198}" type="presParOf" srcId="{4FAB5984-B868-4B65-B6C8-5370E26AD50C}" destId="{C0D775B7-7F91-44F2-A03A-C6F305DBE7E9}" srcOrd="2" destOrd="0" presId="urn:microsoft.com/office/officeart/2008/layout/LinedList"/>
    <dgm:cxn modelId="{D3C147D5-4D86-4B47-8CC9-DD1145F8C730}" type="presParOf" srcId="{4FAB5984-B868-4B65-B6C8-5370E26AD50C}" destId="{5F63303D-4BEF-4B8F-9499-C5FF8EC3F2B3}" srcOrd="3" destOrd="0" presId="urn:microsoft.com/office/officeart/2008/layout/LinedList"/>
    <dgm:cxn modelId="{47AC8C17-EE4A-452B-866E-13F9E36B097B}" type="presParOf" srcId="{5F63303D-4BEF-4B8F-9499-C5FF8EC3F2B3}" destId="{4D4EF17B-DD10-42F2-A090-DA397B5018AE}" srcOrd="0" destOrd="0" presId="urn:microsoft.com/office/officeart/2008/layout/LinedList"/>
    <dgm:cxn modelId="{31F39490-4C22-4949-BAF9-9C0BFD041723}" type="presParOf" srcId="{5F63303D-4BEF-4B8F-9499-C5FF8EC3F2B3}" destId="{AA94280F-544A-4411-A8CC-FAFF04F47298}" srcOrd="1" destOrd="0" presId="urn:microsoft.com/office/officeart/2008/layout/LinedList"/>
    <dgm:cxn modelId="{48410FBE-AADF-43BB-A5B0-9E2900CFC2EC}" type="presParOf" srcId="{4FAB5984-B868-4B65-B6C8-5370E26AD50C}" destId="{113AC292-E8B6-49B4-B111-86736263E640}" srcOrd="4" destOrd="0" presId="urn:microsoft.com/office/officeart/2008/layout/LinedList"/>
    <dgm:cxn modelId="{00F95033-EDEE-4083-AAD2-00772701C1F5}" type="presParOf" srcId="{4FAB5984-B868-4B65-B6C8-5370E26AD50C}" destId="{47EBFB28-345F-40DA-947A-2820648CDD34}" srcOrd="5" destOrd="0" presId="urn:microsoft.com/office/officeart/2008/layout/LinedList"/>
    <dgm:cxn modelId="{2AE28E51-069D-47A8-8597-C8719E5B65F9}" type="presParOf" srcId="{47EBFB28-345F-40DA-947A-2820648CDD34}" destId="{A2313947-5C55-4FE8-8D39-F53F126BE07D}" srcOrd="0" destOrd="0" presId="urn:microsoft.com/office/officeart/2008/layout/LinedList"/>
    <dgm:cxn modelId="{9F5523E5-B28D-42B1-BB4B-FA3153F25186}" type="presParOf" srcId="{47EBFB28-345F-40DA-947A-2820648CDD34}" destId="{9C96E6AE-9E33-483E-A2BC-455FFA84AC93}" srcOrd="1" destOrd="0" presId="urn:microsoft.com/office/officeart/2008/layout/LinedList"/>
    <dgm:cxn modelId="{D4CA829D-3D93-4361-8CEF-5CC1D1CB2C53}" type="presParOf" srcId="{4FAB5984-B868-4B65-B6C8-5370E26AD50C}" destId="{1F221835-90EE-443F-A096-70AD34E4B5EF}" srcOrd="6" destOrd="0" presId="urn:microsoft.com/office/officeart/2008/layout/LinedList"/>
    <dgm:cxn modelId="{4DFE407F-C105-4939-8ACE-485BD13ADC6E}" type="presParOf" srcId="{4FAB5984-B868-4B65-B6C8-5370E26AD50C}" destId="{C6604FDB-286E-48B3-8B09-FF49EFEB83A5}" srcOrd="7" destOrd="0" presId="urn:microsoft.com/office/officeart/2008/layout/LinedList"/>
    <dgm:cxn modelId="{A9F04375-B16A-4A2F-B0A6-B26342A115E2}" type="presParOf" srcId="{C6604FDB-286E-48B3-8B09-FF49EFEB83A5}" destId="{C3128D7C-FDCE-4C8B-BED1-00A89A583099}" srcOrd="0" destOrd="0" presId="urn:microsoft.com/office/officeart/2008/layout/LinedList"/>
    <dgm:cxn modelId="{E2B06014-33FF-4FCB-85A7-3DF53AB5512E}" type="presParOf" srcId="{C6604FDB-286E-48B3-8B09-FF49EFEB83A5}" destId="{C3779B87-8405-4D96-B0A0-5E32E370FDC3}"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79BE63-2E64-4DC1-9F21-E17137B8324D}">
      <dsp:nvSpPr>
        <dsp:cNvPr id="0" name=""/>
        <dsp:cNvSpPr/>
      </dsp:nvSpPr>
      <dsp:spPr>
        <a:xfrm>
          <a:off x="-5395998" y="-826282"/>
          <a:ext cx="6425134" cy="6425134"/>
        </a:xfrm>
        <a:prstGeom prst="blockArc">
          <a:avLst>
            <a:gd name="adj1" fmla="val 18900000"/>
            <a:gd name="adj2" fmla="val 2700000"/>
            <a:gd name="adj3" fmla="val 336"/>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7DAD01-768F-4C36-989F-D3326B2C5857}">
      <dsp:nvSpPr>
        <dsp:cNvPr id="0" name=""/>
        <dsp:cNvSpPr/>
      </dsp:nvSpPr>
      <dsp:spPr>
        <a:xfrm>
          <a:off x="538784" y="366915"/>
          <a:ext cx="7025092" cy="73421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2781" tIns="55880" rIns="55880" bIns="55880" numCol="1" spcCol="1270" anchor="ctr" anchorCtr="0">
          <a:noAutofit/>
        </a:bodyPr>
        <a:lstStyle/>
        <a:p>
          <a:pPr marL="0" lvl="0" indent="0" algn="l" defTabSz="977900">
            <a:lnSpc>
              <a:spcPct val="90000"/>
            </a:lnSpc>
            <a:spcBef>
              <a:spcPct val="0"/>
            </a:spcBef>
            <a:spcAft>
              <a:spcPct val="35000"/>
            </a:spcAft>
            <a:buNone/>
          </a:pPr>
          <a:r>
            <a:rPr lang="de-DE" sz="2200" kern="1200"/>
            <a:t>Was ist SGL?</a:t>
          </a:r>
        </a:p>
      </dsp:txBody>
      <dsp:txXfrm>
        <a:off x="538784" y="366915"/>
        <a:ext cx="7025092" cy="734212"/>
      </dsp:txXfrm>
    </dsp:sp>
    <dsp:sp modelId="{7BC388B6-A50A-472B-89F1-BC7E76602412}">
      <dsp:nvSpPr>
        <dsp:cNvPr id="0" name=""/>
        <dsp:cNvSpPr/>
      </dsp:nvSpPr>
      <dsp:spPr>
        <a:xfrm>
          <a:off x="79901" y="275138"/>
          <a:ext cx="917765" cy="917765"/>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ACC9B0B-C252-4AEC-A7BF-31D2B41197F6}">
      <dsp:nvSpPr>
        <dsp:cNvPr id="0" name=""/>
        <dsp:cNvSpPr/>
      </dsp:nvSpPr>
      <dsp:spPr>
        <a:xfrm>
          <a:off x="928883" y="1443938"/>
          <a:ext cx="6604151" cy="734212"/>
        </a:xfrm>
        <a:prstGeom prst="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2781" tIns="55880" rIns="55880" bIns="55880" numCol="1" spcCol="1270" anchor="ctr" anchorCtr="0">
          <a:noAutofit/>
        </a:bodyPr>
        <a:lstStyle/>
        <a:p>
          <a:pPr marL="0" lvl="0" indent="0" algn="l" defTabSz="977900">
            <a:lnSpc>
              <a:spcPct val="90000"/>
            </a:lnSpc>
            <a:spcBef>
              <a:spcPct val="0"/>
            </a:spcBef>
            <a:spcAft>
              <a:spcPct val="35000"/>
            </a:spcAft>
            <a:buNone/>
          </a:pPr>
          <a:r>
            <a:rPr lang="de-DE" sz="2200" b="0" i="0" kern="1200" dirty="0"/>
            <a:t>…. ein zielgerichteter Vorgang</a:t>
          </a:r>
          <a:endParaRPr lang="de-DE" sz="2200" kern="1200" dirty="0"/>
        </a:p>
      </dsp:txBody>
      <dsp:txXfrm>
        <a:off x="928883" y="1443938"/>
        <a:ext cx="6604151" cy="734212"/>
      </dsp:txXfrm>
    </dsp:sp>
    <dsp:sp modelId="{3BC0D711-2DD7-44D4-A209-0FF65D41C76C}">
      <dsp:nvSpPr>
        <dsp:cNvPr id="0" name=""/>
        <dsp:cNvSpPr/>
      </dsp:nvSpPr>
      <dsp:spPr>
        <a:xfrm>
          <a:off x="500842" y="1376647"/>
          <a:ext cx="917765" cy="917765"/>
        </a:xfrm>
        <a:prstGeom prst="ellipse">
          <a:avLst/>
        </a:prstGeom>
        <a:solidFill>
          <a:schemeClr val="lt1">
            <a:hueOff val="0"/>
            <a:satOff val="0"/>
            <a:lumOff val="0"/>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dsp:style>
    </dsp:sp>
    <dsp:sp modelId="{A21FBBBD-A916-472F-8B07-3BF27DF53F0A}">
      <dsp:nvSpPr>
        <dsp:cNvPr id="0" name=""/>
        <dsp:cNvSpPr/>
      </dsp:nvSpPr>
      <dsp:spPr>
        <a:xfrm>
          <a:off x="959724" y="2569933"/>
          <a:ext cx="6604151" cy="734212"/>
        </a:xfrm>
        <a:prstGeom prst="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2781" tIns="55880" rIns="55880" bIns="55880" numCol="1" spcCol="1270" anchor="ctr" anchorCtr="0">
          <a:noAutofit/>
        </a:bodyPr>
        <a:lstStyle/>
        <a:p>
          <a:pPr marL="0" lvl="0" indent="0" algn="l" defTabSz="977900">
            <a:lnSpc>
              <a:spcPct val="90000"/>
            </a:lnSpc>
            <a:spcBef>
              <a:spcPct val="0"/>
            </a:spcBef>
            <a:spcAft>
              <a:spcPct val="35000"/>
            </a:spcAft>
            <a:buNone/>
          </a:pPr>
          <a:r>
            <a:rPr lang="de-DE" sz="2200" b="0" i="0" kern="1200"/>
            <a:t>…. setzt Spielräume und Freiheitsgrade im Lernprozess voraus</a:t>
          </a:r>
          <a:endParaRPr lang="de-DE" sz="2200" kern="1200"/>
        </a:p>
      </dsp:txBody>
      <dsp:txXfrm>
        <a:off x="959724" y="2569933"/>
        <a:ext cx="6604151" cy="734212"/>
      </dsp:txXfrm>
    </dsp:sp>
    <dsp:sp modelId="{E3D4873C-DDB6-45C3-9BC5-4B608541D0F1}">
      <dsp:nvSpPr>
        <dsp:cNvPr id="0" name=""/>
        <dsp:cNvSpPr/>
      </dsp:nvSpPr>
      <dsp:spPr>
        <a:xfrm>
          <a:off x="500842" y="2478156"/>
          <a:ext cx="917765" cy="917765"/>
        </a:xfrm>
        <a:prstGeom prst="ellipse">
          <a:avLst/>
        </a:prstGeom>
        <a:solidFill>
          <a:schemeClr val="lt1">
            <a:hueOff val="0"/>
            <a:satOff val="0"/>
            <a:lumOff val="0"/>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3424ED-83A8-4BCA-ABEB-FB39EFADBAC8}">
      <dsp:nvSpPr>
        <dsp:cNvPr id="0" name=""/>
        <dsp:cNvSpPr/>
      </dsp:nvSpPr>
      <dsp:spPr>
        <a:xfrm>
          <a:off x="538784" y="3671442"/>
          <a:ext cx="7025092" cy="734212"/>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2781" tIns="55880" rIns="55880" bIns="55880" numCol="1" spcCol="1270" anchor="ctr" anchorCtr="0">
          <a:noAutofit/>
        </a:bodyPr>
        <a:lstStyle/>
        <a:p>
          <a:pPr marL="0" lvl="0" indent="0" algn="l" defTabSz="977900">
            <a:lnSpc>
              <a:spcPct val="90000"/>
            </a:lnSpc>
            <a:spcBef>
              <a:spcPct val="0"/>
            </a:spcBef>
            <a:spcAft>
              <a:spcPct val="35000"/>
            </a:spcAft>
            <a:buNone/>
          </a:pPr>
          <a:r>
            <a:rPr lang="de-DE" sz="2200" kern="1200"/>
            <a:t>…. b</a:t>
          </a:r>
          <a:r>
            <a:rPr lang="de-DE" sz="2200" b="0" i="0" kern="1200"/>
            <a:t>ezieht sich auf neun didaktische Steuerungsdimensionen</a:t>
          </a:r>
          <a:endParaRPr lang="de-DE" sz="2200" kern="1200"/>
        </a:p>
      </dsp:txBody>
      <dsp:txXfrm>
        <a:off x="538784" y="3671442"/>
        <a:ext cx="7025092" cy="734212"/>
      </dsp:txXfrm>
    </dsp:sp>
    <dsp:sp modelId="{4FD7203D-F093-45D0-ACCC-328AC5B875CC}">
      <dsp:nvSpPr>
        <dsp:cNvPr id="0" name=""/>
        <dsp:cNvSpPr/>
      </dsp:nvSpPr>
      <dsp:spPr>
        <a:xfrm>
          <a:off x="79901" y="3579666"/>
          <a:ext cx="917765" cy="917765"/>
        </a:xfrm>
        <a:prstGeom prst="ellipse">
          <a:avLst/>
        </a:prstGeom>
        <a:solidFill>
          <a:schemeClr val="lt1">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2F92B0-5BA3-4B2A-9515-DA857EB25739}">
      <dsp:nvSpPr>
        <dsp:cNvPr id="0" name=""/>
        <dsp:cNvSpPr/>
      </dsp:nvSpPr>
      <dsp:spPr>
        <a:xfrm>
          <a:off x="0" y="1464"/>
          <a:ext cx="5617461" cy="363635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de-DE" sz="4200" b="0" i="1" kern="1200" dirty="0"/>
            <a:t>Selbstgesteuertes Lernen ist ein zielgerichteter, mehrdimensionaler Vorgang</a:t>
          </a:r>
          <a:endParaRPr lang="de-DE" sz="4200" kern="1200" dirty="0"/>
        </a:p>
      </dsp:txBody>
      <dsp:txXfrm>
        <a:off x="177512" y="178976"/>
        <a:ext cx="5262437" cy="32813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8A4CB6-40F2-4E81-8A0D-C488F3C23B72}">
      <dsp:nvSpPr>
        <dsp:cNvPr id="0" name=""/>
        <dsp:cNvSpPr/>
      </dsp:nvSpPr>
      <dsp:spPr>
        <a:xfrm>
          <a:off x="194661" y="0"/>
          <a:ext cx="4351338" cy="4351338"/>
        </a:xfrm>
        <a:prstGeom prst="triangl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A2088F-3744-4817-B2F1-698BE15FCE76}">
      <dsp:nvSpPr>
        <dsp:cNvPr id="0" name=""/>
        <dsp:cNvSpPr/>
      </dsp:nvSpPr>
      <dsp:spPr>
        <a:xfrm>
          <a:off x="2370330" y="435558"/>
          <a:ext cx="2828369" cy="1546764"/>
        </a:xfrm>
        <a:prstGeom prst="round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de-DE" sz="2200" kern="1200"/>
            <a:t>Mindmaps, Concept Maps oder virtuelle Pinnwände</a:t>
          </a:r>
        </a:p>
      </dsp:txBody>
      <dsp:txXfrm>
        <a:off x="2445837" y="511065"/>
        <a:ext cx="2677355" cy="1395750"/>
      </dsp:txXfrm>
    </dsp:sp>
    <dsp:sp modelId="{EC7A571E-5851-44AC-9277-CA8938E10336}">
      <dsp:nvSpPr>
        <dsp:cNvPr id="0" name=""/>
        <dsp:cNvSpPr/>
      </dsp:nvSpPr>
      <dsp:spPr>
        <a:xfrm>
          <a:off x="2370330" y="2175669"/>
          <a:ext cx="2828369" cy="1546764"/>
        </a:xfrm>
        <a:prstGeom prst="round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de-DE" sz="2200" kern="1200" dirty="0"/>
            <a:t>Tools:</a:t>
          </a:r>
          <a:br>
            <a:rPr lang="de-DE" sz="2200" kern="1200" dirty="0"/>
          </a:br>
          <a:r>
            <a:rPr lang="de-DE" sz="2200" kern="1200" dirty="0" err="1"/>
            <a:t>Padlet</a:t>
          </a:r>
          <a:br>
            <a:rPr lang="de-DE" sz="2200" kern="1200" dirty="0"/>
          </a:br>
          <a:r>
            <a:rPr lang="de-DE" sz="2200" kern="1200" dirty="0"/>
            <a:t>Mindmap</a:t>
          </a:r>
          <a:br>
            <a:rPr lang="de-DE" sz="2200" kern="1200" dirty="0"/>
          </a:br>
          <a:r>
            <a:rPr lang="de-DE" sz="2200" kern="1200" dirty="0" err="1"/>
            <a:t>Xmind</a:t>
          </a:r>
          <a:endParaRPr lang="de-DE" sz="2200" kern="1200" dirty="0"/>
        </a:p>
      </dsp:txBody>
      <dsp:txXfrm>
        <a:off x="2445837" y="2251176"/>
        <a:ext cx="2677355" cy="13957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152473-1EF7-4D41-8EE3-AFF52AB02592}">
      <dsp:nvSpPr>
        <dsp:cNvPr id="0" name=""/>
        <dsp:cNvSpPr/>
      </dsp:nvSpPr>
      <dsp:spPr>
        <a:xfrm>
          <a:off x="0" y="41144"/>
          <a:ext cx="6620505" cy="8751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de-DE" sz="2200" b="0" i="0" kern="1200"/>
            <a:t>Ein (Internet-)Forum ist ein virtuelles, asynchrones (zeitversetztes) Kommunikationswerkzeug</a:t>
          </a:r>
          <a:endParaRPr lang="en-US" sz="2200" kern="1200"/>
        </a:p>
      </dsp:txBody>
      <dsp:txXfrm>
        <a:off x="42722" y="83866"/>
        <a:ext cx="6535061" cy="789716"/>
      </dsp:txXfrm>
    </dsp:sp>
    <dsp:sp modelId="{B726FCE5-111B-4590-B1D2-640C60EF4BD7}">
      <dsp:nvSpPr>
        <dsp:cNvPr id="0" name=""/>
        <dsp:cNvSpPr/>
      </dsp:nvSpPr>
      <dsp:spPr>
        <a:xfrm>
          <a:off x="0" y="979664"/>
          <a:ext cx="6620505" cy="87516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de-DE" sz="2200" b="0" i="0" kern="1200"/>
            <a:t>Themenspezifischen Austausch </a:t>
          </a:r>
          <a:endParaRPr lang="en-US" sz="2200" kern="1200"/>
        </a:p>
      </dsp:txBody>
      <dsp:txXfrm>
        <a:off x="42722" y="1022386"/>
        <a:ext cx="6535061" cy="789716"/>
      </dsp:txXfrm>
    </dsp:sp>
    <dsp:sp modelId="{FC19D8A2-4AD9-4060-A795-F70B2C9DC721}">
      <dsp:nvSpPr>
        <dsp:cNvPr id="0" name=""/>
        <dsp:cNvSpPr/>
      </dsp:nvSpPr>
      <dsp:spPr>
        <a:xfrm>
          <a:off x="0" y="1918185"/>
          <a:ext cx="6620505" cy="87516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de-DE" sz="2200" b="0" i="0" kern="1200"/>
            <a:t>Die Kommunikation wird in Themensträngen (Threads) organisiert und basiert auf einem Frage-Antwort-Prinzip</a:t>
          </a:r>
          <a:endParaRPr lang="en-US" sz="2200" kern="1200"/>
        </a:p>
      </dsp:txBody>
      <dsp:txXfrm>
        <a:off x="42722" y="1960907"/>
        <a:ext cx="6535061" cy="789716"/>
      </dsp:txXfrm>
    </dsp:sp>
    <dsp:sp modelId="{75BA9C41-6F64-4740-AED9-F339B8F12420}">
      <dsp:nvSpPr>
        <dsp:cNvPr id="0" name=""/>
        <dsp:cNvSpPr/>
      </dsp:nvSpPr>
      <dsp:spPr>
        <a:xfrm>
          <a:off x="0" y="2856705"/>
          <a:ext cx="6620505" cy="87516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de-DE" sz="2200" b="0" i="0" kern="1200"/>
            <a:t>Jeder Nutzende kann Fragen stellen und beantworten</a:t>
          </a:r>
          <a:endParaRPr lang="en-US" sz="2200" kern="1200"/>
        </a:p>
      </dsp:txBody>
      <dsp:txXfrm>
        <a:off x="42722" y="2899427"/>
        <a:ext cx="6535061" cy="7897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C99B07-4368-443E-B398-9A6BB05C96C5}">
      <dsp:nvSpPr>
        <dsp:cNvPr id="0" name=""/>
        <dsp:cNvSpPr/>
      </dsp:nvSpPr>
      <dsp:spPr>
        <a:xfrm>
          <a:off x="0" y="228"/>
          <a:ext cx="662050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CDEF88-4B02-4801-A692-BF6E0D53DF7E}">
      <dsp:nvSpPr>
        <dsp:cNvPr id="0" name=""/>
        <dsp:cNvSpPr/>
      </dsp:nvSpPr>
      <dsp:spPr>
        <a:xfrm>
          <a:off x="0" y="228"/>
          <a:ext cx="6614039" cy="10892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de-DE" sz="2200" kern="1200" dirty="0"/>
            <a:t>Das Abfilmen von Aktionen und gleichzeitige Aufzeichnen einer Audiospur wird als Screencast (</a:t>
          </a:r>
          <a:r>
            <a:rPr lang="de-DE" sz="2200" kern="1200" dirty="0" err="1"/>
            <a:t>Bildschirmaufzeichung</a:t>
          </a:r>
          <a:r>
            <a:rPr lang="de-DE" sz="2200" kern="1200" dirty="0"/>
            <a:t>) bezeichnet</a:t>
          </a:r>
          <a:endParaRPr lang="en-US" sz="2200" kern="1200" dirty="0"/>
        </a:p>
      </dsp:txBody>
      <dsp:txXfrm>
        <a:off x="0" y="228"/>
        <a:ext cx="6614039" cy="1089256"/>
      </dsp:txXfrm>
    </dsp:sp>
    <dsp:sp modelId="{C0D775B7-7F91-44F2-A03A-C6F305DBE7E9}">
      <dsp:nvSpPr>
        <dsp:cNvPr id="0" name=""/>
        <dsp:cNvSpPr/>
      </dsp:nvSpPr>
      <dsp:spPr>
        <a:xfrm>
          <a:off x="0" y="1089485"/>
          <a:ext cx="662050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4EF17B-DD10-42F2-A090-DA397B5018AE}">
      <dsp:nvSpPr>
        <dsp:cNvPr id="0" name=""/>
        <dsp:cNvSpPr/>
      </dsp:nvSpPr>
      <dsp:spPr>
        <a:xfrm>
          <a:off x="0" y="1089485"/>
          <a:ext cx="6620505" cy="8944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de-DE" sz="2400" kern="1200" dirty="0"/>
            <a:t>Sie werden für Video-Anleitungen (Tutorials) verwendet</a:t>
          </a:r>
          <a:endParaRPr lang="en-US" sz="2400" kern="1200" dirty="0"/>
        </a:p>
      </dsp:txBody>
      <dsp:txXfrm>
        <a:off x="0" y="1089485"/>
        <a:ext cx="6620505" cy="894431"/>
      </dsp:txXfrm>
    </dsp:sp>
    <dsp:sp modelId="{113AC292-E8B6-49B4-B111-86736263E640}">
      <dsp:nvSpPr>
        <dsp:cNvPr id="0" name=""/>
        <dsp:cNvSpPr/>
      </dsp:nvSpPr>
      <dsp:spPr>
        <a:xfrm>
          <a:off x="0" y="1983917"/>
          <a:ext cx="662050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313947-5C55-4FE8-8D39-F53F126BE07D}">
      <dsp:nvSpPr>
        <dsp:cNvPr id="0" name=""/>
        <dsp:cNvSpPr/>
      </dsp:nvSpPr>
      <dsp:spPr>
        <a:xfrm>
          <a:off x="0" y="1983917"/>
          <a:ext cx="6620505" cy="8944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de-DE" sz="2400" kern="1200" dirty="0"/>
            <a:t>Auch vertonte </a:t>
          </a:r>
          <a:r>
            <a:rPr lang="de-DE" sz="2400" kern="1200" dirty="0" err="1"/>
            <a:t>Powerpoint</a:t>
          </a:r>
          <a:r>
            <a:rPr lang="de-DE" sz="2400" kern="1200" dirty="0"/>
            <a:t>-Vorträge können so realisiert werden</a:t>
          </a:r>
          <a:r>
            <a:rPr lang="de-DE" sz="1900" kern="1200" dirty="0"/>
            <a:t>.</a:t>
          </a:r>
          <a:endParaRPr lang="en-US" sz="1900" kern="1200" dirty="0"/>
        </a:p>
      </dsp:txBody>
      <dsp:txXfrm>
        <a:off x="0" y="1983917"/>
        <a:ext cx="6620505" cy="894431"/>
      </dsp:txXfrm>
    </dsp:sp>
    <dsp:sp modelId="{1F221835-90EE-443F-A096-70AD34E4B5EF}">
      <dsp:nvSpPr>
        <dsp:cNvPr id="0" name=""/>
        <dsp:cNvSpPr/>
      </dsp:nvSpPr>
      <dsp:spPr>
        <a:xfrm>
          <a:off x="0" y="2878349"/>
          <a:ext cx="662050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128D7C-FDCE-4C8B-BED1-00A89A583099}">
      <dsp:nvSpPr>
        <dsp:cNvPr id="0" name=""/>
        <dsp:cNvSpPr/>
      </dsp:nvSpPr>
      <dsp:spPr>
        <a:xfrm>
          <a:off x="0" y="2878349"/>
          <a:ext cx="6620505" cy="8944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de-DE" sz="2400" kern="1200" dirty="0"/>
            <a:t>Tools:	</a:t>
          </a:r>
          <a:r>
            <a:rPr lang="de-DE" sz="2400" kern="1200" dirty="0" err="1"/>
            <a:t>Camtasia</a:t>
          </a:r>
          <a:r>
            <a:rPr lang="de-DE" sz="2400" kern="1200" dirty="0"/>
            <a:t>, </a:t>
          </a:r>
          <a:r>
            <a:rPr lang="de-DE" sz="2400" kern="1200" dirty="0" err="1"/>
            <a:t>Camstudio</a:t>
          </a:r>
          <a:endParaRPr lang="en-US" sz="2400" kern="1200" dirty="0"/>
        </a:p>
      </dsp:txBody>
      <dsp:txXfrm>
        <a:off x="0" y="2878349"/>
        <a:ext cx="6620505" cy="894431"/>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A4FC5-A626-4C6B-807B-55EACED0F0C7}" type="datetimeFigureOut">
              <a:rPr lang="de-DE" smtClean="0"/>
              <a:t>08.04.2024</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E3F799-ABEF-4D92-8D65-CC297791E061}" type="slidenum">
              <a:rPr lang="de-DE" smtClean="0"/>
              <a:t>‹Nr.›</a:t>
            </a:fld>
            <a:endParaRPr lang="de-DE"/>
          </a:p>
        </p:txBody>
      </p:sp>
    </p:spTree>
    <p:extLst>
      <p:ext uri="{BB962C8B-B14F-4D97-AF65-F5344CB8AC3E}">
        <p14:creationId xmlns:p14="http://schemas.microsoft.com/office/powerpoint/2010/main" val="3084972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methodenkoffer-sgl.de/enzyklopaedie/mapping/"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81E3F799-ABEF-4D92-8D65-CC297791E061}" type="slidenum">
              <a:rPr lang="de-DE" smtClean="0"/>
              <a:t>1</a:t>
            </a:fld>
            <a:endParaRPr lang="de-DE"/>
          </a:p>
        </p:txBody>
      </p:sp>
    </p:spTree>
    <p:extLst>
      <p:ext uri="{BB962C8B-B14F-4D97-AF65-F5344CB8AC3E}">
        <p14:creationId xmlns:p14="http://schemas.microsoft.com/office/powerpoint/2010/main" val="41246281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dirty="0"/>
              <a:t>Was ist SGL?</a:t>
            </a:r>
          </a:p>
          <a:p>
            <a:pPr fontAlgn="base">
              <a:buFont typeface="Arial" panose="020B0604020202020204" pitchFamily="34" charset="0"/>
              <a:buChar char="•"/>
            </a:pPr>
            <a:r>
              <a:rPr lang="de-DE" sz="1200" b="0" i="0" dirty="0">
                <a:effectLst/>
                <a:latin typeface="Raleway"/>
              </a:rPr>
              <a:t>…. ein zielgerichteter Vorgang.</a:t>
            </a:r>
          </a:p>
          <a:p>
            <a:pPr fontAlgn="base">
              <a:buFont typeface="Arial" panose="020B0604020202020204" pitchFamily="34" charset="0"/>
              <a:buChar char="•"/>
            </a:pPr>
            <a:r>
              <a:rPr lang="de-DE" sz="1200" b="0" i="0" dirty="0">
                <a:effectLst/>
                <a:latin typeface="Raleway"/>
              </a:rPr>
              <a:t>…. setzt Spielräume und Freiheitsgrade für Lernende im Lernprozess voraus,</a:t>
            </a:r>
          </a:p>
          <a:p>
            <a:pPr fontAlgn="base">
              <a:buFont typeface="Arial" panose="020B0604020202020204" pitchFamily="34" charset="0"/>
              <a:buChar char="•"/>
            </a:pPr>
            <a:r>
              <a:rPr lang="de-DE" sz="1200" b="0" i="0" dirty="0">
                <a:effectLst/>
                <a:latin typeface="Raleway"/>
              </a:rPr>
              <a:t>findet nur statt, wenn Lernende die vorhandenen Spielräume auch tatsächlich wahrnehmen und nutzen,</a:t>
            </a:r>
          </a:p>
          <a:p>
            <a:pPr fontAlgn="base">
              <a:buFont typeface="Arial" panose="020B0604020202020204" pitchFamily="34" charset="0"/>
              <a:buChar char="•"/>
            </a:pPr>
            <a:r>
              <a:rPr lang="de-DE" sz="1200" b="0" i="0" dirty="0">
                <a:effectLst/>
                <a:latin typeface="Raleway"/>
              </a:rPr>
              <a:t>kann sich auf insgesamt neun didaktische Steuerungsdimensionen beziehen und</a:t>
            </a:r>
          </a:p>
          <a:p>
            <a:pPr fontAlgn="base">
              <a:buFont typeface="Arial" panose="020B0604020202020204" pitchFamily="34" charset="0"/>
              <a:buChar char="•"/>
            </a:pPr>
            <a:r>
              <a:rPr lang="de-DE" sz="1200" b="0" i="0" dirty="0">
                <a:effectLst/>
                <a:latin typeface="Raleway"/>
              </a:rPr>
              <a:t>findet nur selten in Reinform statt, sondern enthält in der Regel auch fremdgesteuerte Elemente.</a:t>
            </a:r>
          </a:p>
          <a:p>
            <a:endParaRPr lang="de-DE" dirty="0"/>
          </a:p>
        </p:txBody>
      </p:sp>
      <p:sp>
        <p:nvSpPr>
          <p:cNvPr id="4" name="Foliennummernplatzhalter 3"/>
          <p:cNvSpPr>
            <a:spLocks noGrp="1"/>
          </p:cNvSpPr>
          <p:nvPr>
            <p:ph type="sldNum" sz="quarter" idx="5"/>
          </p:nvPr>
        </p:nvSpPr>
        <p:spPr/>
        <p:txBody>
          <a:bodyPr/>
          <a:lstStyle/>
          <a:p>
            <a:fld id="{81E3F799-ABEF-4D92-8D65-CC297791E061}" type="slidenum">
              <a:rPr lang="de-DE" smtClean="0"/>
              <a:t>2</a:t>
            </a:fld>
            <a:endParaRPr lang="de-DE"/>
          </a:p>
        </p:txBody>
      </p:sp>
    </p:spTree>
    <p:extLst>
      <p:ext uri="{BB962C8B-B14F-4D97-AF65-F5344CB8AC3E}">
        <p14:creationId xmlns:p14="http://schemas.microsoft.com/office/powerpoint/2010/main" val="2606085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Selbstgesteuertes Lernen ist ein zielgerichteter, mehrdimensionaler Vorgang, bei dem Lernende objektiv vorhandene didaktische Entscheidungs-, Gestaltungs- und Handlungsspielräume hinsichtlich der Ziele, Inhalte, Quellen, Methodik, Einschätzung, Partner, des Weges, der Zeit und des Ortes ihres Lernens subjektiv erkennen, beherrschen und nutzen. Je stärker die Nutzung dieser Spielräume, desto stärker selbstgesteuert ist der Lernprozess.</a:t>
            </a:r>
          </a:p>
          <a:p>
            <a:endParaRPr lang="de-DE" dirty="0"/>
          </a:p>
        </p:txBody>
      </p:sp>
      <p:sp>
        <p:nvSpPr>
          <p:cNvPr id="4" name="Foliennummernplatzhalter 3"/>
          <p:cNvSpPr>
            <a:spLocks noGrp="1"/>
          </p:cNvSpPr>
          <p:nvPr>
            <p:ph type="sldNum" sz="quarter" idx="5"/>
          </p:nvPr>
        </p:nvSpPr>
        <p:spPr/>
        <p:txBody>
          <a:bodyPr/>
          <a:lstStyle/>
          <a:p>
            <a:fld id="{81E3F799-ABEF-4D92-8D65-CC297791E061}" type="slidenum">
              <a:rPr lang="de-DE" smtClean="0"/>
              <a:t>3</a:t>
            </a:fld>
            <a:endParaRPr lang="de-DE"/>
          </a:p>
        </p:txBody>
      </p:sp>
    </p:spTree>
    <p:extLst>
      <p:ext uri="{BB962C8B-B14F-4D97-AF65-F5344CB8AC3E}">
        <p14:creationId xmlns:p14="http://schemas.microsoft.com/office/powerpoint/2010/main" val="25256082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81E3F799-ABEF-4D92-8D65-CC297791E061}" type="slidenum">
              <a:rPr lang="de-DE" smtClean="0"/>
              <a:t>4</a:t>
            </a:fld>
            <a:endParaRPr lang="de-DE"/>
          </a:p>
        </p:txBody>
      </p:sp>
    </p:spTree>
    <p:extLst>
      <p:ext uri="{BB962C8B-B14F-4D97-AF65-F5344CB8AC3E}">
        <p14:creationId xmlns:p14="http://schemas.microsoft.com/office/powerpoint/2010/main" val="4240692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0" i="0" dirty="0">
                <a:solidFill>
                  <a:srgbClr val="747474"/>
                </a:solidFill>
                <a:effectLst/>
                <a:latin typeface="Raleway"/>
              </a:rPr>
              <a:t>-Blogs sind Webseiten, die tagebuchartige Einträge erlauben. Diese werden in umgekehrt chronologischer Reihenfolge dargestellt (neueste Beiträge zuerst) und können durch Kategorien und Schlagworte gefiltert werden. Lesende können Beiträge kommentieren und dadurch Feedback geben oder über die Beitragsinhalte diskutieren.</a:t>
            </a:r>
          </a:p>
          <a:p>
            <a:endParaRPr lang="de-DE" dirty="0">
              <a:solidFill>
                <a:srgbClr val="747474"/>
              </a:solidFill>
              <a:latin typeface="Raleway"/>
            </a:endParaRPr>
          </a:p>
          <a:p>
            <a:r>
              <a:rPr lang="de-DE" dirty="0">
                <a:solidFill>
                  <a:srgbClr val="747474"/>
                </a:solidFill>
                <a:latin typeface="Raleway"/>
              </a:rPr>
              <a:t>Tools</a:t>
            </a:r>
            <a:br>
              <a:rPr lang="de-DE" dirty="0">
                <a:solidFill>
                  <a:srgbClr val="747474"/>
                </a:solidFill>
                <a:latin typeface="Raleway"/>
              </a:rPr>
            </a:br>
            <a:r>
              <a:rPr lang="de-DE" dirty="0">
                <a:solidFill>
                  <a:srgbClr val="747474"/>
                </a:solidFill>
                <a:latin typeface="Raleway"/>
              </a:rPr>
              <a:t>WordPress</a:t>
            </a:r>
            <a:br>
              <a:rPr lang="de-DE" dirty="0">
                <a:solidFill>
                  <a:srgbClr val="747474"/>
                </a:solidFill>
                <a:latin typeface="Raleway"/>
              </a:rPr>
            </a:br>
            <a:r>
              <a:rPr lang="de-DE" dirty="0">
                <a:solidFill>
                  <a:srgbClr val="747474"/>
                </a:solidFill>
                <a:latin typeface="Raleway"/>
              </a:rPr>
              <a:t>Blogger</a:t>
            </a:r>
            <a:br>
              <a:rPr lang="de-DE" dirty="0">
                <a:solidFill>
                  <a:srgbClr val="747474"/>
                </a:solidFill>
                <a:latin typeface="Raleway"/>
              </a:rPr>
            </a:br>
            <a:r>
              <a:rPr lang="de-DE" dirty="0">
                <a:solidFill>
                  <a:srgbClr val="747474"/>
                </a:solidFill>
                <a:latin typeface="Raleway"/>
              </a:rPr>
              <a:t>Tumblr</a:t>
            </a:r>
            <a:endParaRPr lang="de-DE" dirty="0"/>
          </a:p>
          <a:p>
            <a:endParaRPr lang="de-DE" dirty="0"/>
          </a:p>
        </p:txBody>
      </p:sp>
      <p:sp>
        <p:nvSpPr>
          <p:cNvPr id="4" name="Foliennummernplatzhalter 3"/>
          <p:cNvSpPr>
            <a:spLocks noGrp="1"/>
          </p:cNvSpPr>
          <p:nvPr>
            <p:ph type="sldNum" sz="quarter" idx="5"/>
          </p:nvPr>
        </p:nvSpPr>
        <p:spPr/>
        <p:txBody>
          <a:bodyPr/>
          <a:lstStyle/>
          <a:p>
            <a:fld id="{81E3F799-ABEF-4D92-8D65-CC297791E061}" type="slidenum">
              <a:rPr lang="de-DE" smtClean="0"/>
              <a:t>5</a:t>
            </a:fld>
            <a:endParaRPr lang="de-DE"/>
          </a:p>
        </p:txBody>
      </p:sp>
    </p:spTree>
    <p:extLst>
      <p:ext uri="{BB962C8B-B14F-4D97-AF65-F5344CB8AC3E}">
        <p14:creationId xmlns:p14="http://schemas.microsoft.com/office/powerpoint/2010/main" val="26103364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i="0" dirty="0">
                <a:solidFill>
                  <a:srgbClr val="747474"/>
                </a:solidFill>
                <a:effectLst/>
                <a:latin typeface="Raleway"/>
              </a:rPr>
              <a:t>Kurzbeschreibung</a:t>
            </a:r>
            <a:br>
              <a:rPr lang="de-DE" dirty="0"/>
            </a:br>
            <a:r>
              <a:rPr lang="de-DE" b="0" i="0" dirty="0">
                <a:solidFill>
                  <a:srgbClr val="747474"/>
                </a:solidFill>
                <a:effectLst/>
                <a:latin typeface="Raleway"/>
              </a:rPr>
              <a:t>Um </a:t>
            </a:r>
            <a:r>
              <a:rPr lang="de-DE" b="0" i="0" u="none" strike="noStrike" dirty="0">
                <a:solidFill>
                  <a:srgbClr val="992C57"/>
                </a:solidFill>
                <a:effectLst/>
                <a:latin typeface="Raleway"/>
                <a:hlinkClick r:id="rId3"/>
              </a:rPr>
              <a:t>Mindmaps, Concept Maps oder virtuelle Pinnwände </a:t>
            </a:r>
            <a:r>
              <a:rPr lang="de-DE" b="0" i="0" dirty="0">
                <a:solidFill>
                  <a:srgbClr val="747474"/>
                </a:solidFill>
                <a:effectLst/>
                <a:latin typeface="Raleway"/>
              </a:rPr>
              <a:t>zu erstellen, gibt es verschiedene spezielle Tools, die im Folgenden aufgelistet werden.</a:t>
            </a:r>
          </a:p>
          <a:p>
            <a:endParaRPr lang="de-DE" dirty="0">
              <a:solidFill>
                <a:srgbClr val="747474"/>
              </a:solidFill>
              <a:latin typeface="Raleway"/>
            </a:endParaRPr>
          </a:p>
          <a:p>
            <a:r>
              <a:rPr lang="de-DE" dirty="0">
                <a:solidFill>
                  <a:srgbClr val="747474"/>
                </a:solidFill>
                <a:latin typeface="Raleway"/>
              </a:rPr>
              <a:t>Tools</a:t>
            </a:r>
            <a:br>
              <a:rPr lang="de-DE" dirty="0">
                <a:solidFill>
                  <a:srgbClr val="747474"/>
                </a:solidFill>
                <a:latin typeface="Raleway"/>
              </a:rPr>
            </a:br>
            <a:r>
              <a:rPr lang="de-DE" dirty="0" err="1">
                <a:solidFill>
                  <a:srgbClr val="747474"/>
                </a:solidFill>
                <a:latin typeface="Raleway"/>
              </a:rPr>
              <a:t>Padlet</a:t>
            </a:r>
            <a:br>
              <a:rPr lang="de-DE" dirty="0">
                <a:solidFill>
                  <a:srgbClr val="747474"/>
                </a:solidFill>
                <a:latin typeface="Raleway"/>
              </a:rPr>
            </a:br>
            <a:r>
              <a:rPr lang="de-DE" dirty="0">
                <a:solidFill>
                  <a:srgbClr val="747474"/>
                </a:solidFill>
                <a:latin typeface="Raleway"/>
              </a:rPr>
              <a:t>Mindmap</a:t>
            </a:r>
            <a:br>
              <a:rPr lang="de-DE" dirty="0">
                <a:solidFill>
                  <a:srgbClr val="747474"/>
                </a:solidFill>
                <a:latin typeface="Raleway"/>
              </a:rPr>
            </a:br>
            <a:r>
              <a:rPr lang="de-DE" dirty="0" err="1">
                <a:solidFill>
                  <a:srgbClr val="747474"/>
                </a:solidFill>
                <a:latin typeface="Raleway"/>
              </a:rPr>
              <a:t>Xmind</a:t>
            </a:r>
            <a:endParaRPr lang="de-DE" dirty="0"/>
          </a:p>
          <a:p>
            <a:endParaRPr lang="de-DE" dirty="0"/>
          </a:p>
        </p:txBody>
      </p:sp>
      <p:sp>
        <p:nvSpPr>
          <p:cNvPr id="4" name="Foliennummernplatzhalter 3"/>
          <p:cNvSpPr>
            <a:spLocks noGrp="1"/>
          </p:cNvSpPr>
          <p:nvPr>
            <p:ph type="sldNum" sz="quarter" idx="5"/>
          </p:nvPr>
        </p:nvSpPr>
        <p:spPr/>
        <p:txBody>
          <a:bodyPr/>
          <a:lstStyle/>
          <a:p>
            <a:fld id="{81E3F799-ABEF-4D92-8D65-CC297791E061}" type="slidenum">
              <a:rPr lang="de-DE" smtClean="0"/>
              <a:t>6</a:t>
            </a:fld>
            <a:endParaRPr lang="de-DE"/>
          </a:p>
        </p:txBody>
      </p:sp>
    </p:spTree>
    <p:extLst>
      <p:ext uri="{BB962C8B-B14F-4D97-AF65-F5344CB8AC3E}">
        <p14:creationId xmlns:p14="http://schemas.microsoft.com/office/powerpoint/2010/main" val="234664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fontAlgn="base"/>
            <a:r>
              <a:rPr lang="de-DE" b="0" i="0" dirty="0">
                <a:solidFill>
                  <a:srgbClr val="747474"/>
                </a:solidFill>
                <a:effectLst/>
                <a:latin typeface="Raleway"/>
              </a:rPr>
              <a:t>Mit Hilfe digitaler Werkzeuge ist es möglich, auf einer Plattform verschiedene digitale Inhalte  zu sammeln und/oder verlinken, eigene Beiträge zu erstellen und so Lernwege darstellen und reflektieren zu können. Kernkompetenzen der Lernenden, d. h. besonders stark ausgeprägte Fähig-/Fertigkeiten, können beispielsweise durch Verschlagwortung der gesammelten Artefakte, die darauf aufbauend in einer sog. Tag-Cloud je nach Ausprägung größer oder kleiner dargestellt werden.</a:t>
            </a:r>
          </a:p>
          <a:p>
            <a:pPr algn="l" fontAlgn="base"/>
            <a:r>
              <a:rPr lang="de-DE" b="0" i="0" dirty="0">
                <a:solidFill>
                  <a:srgbClr val="800040"/>
                </a:solidFill>
                <a:effectLst/>
                <a:latin typeface="Raleway"/>
              </a:rPr>
              <a:t>Tools</a:t>
            </a:r>
          </a:p>
          <a:p>
            <a:pPr marL="742950" lvl="1" indent="-285750" algn="l" fontAlgn="base">
              <a:buFont typeface="+mj-lt"/>
              <a:buAutoNum type="arabicPeriod"/>
            </a:pPr>
            <a:r>
              <a:rPr lang="de-DE" b="0" i="0" dirty="0">
                <a:solidFill>
                  <a:srgbClr val="747474"/>
                </a:solidFill>
                <a:effectLst/>
                <a:latin typeface="Raleway"/>
              </a:rPr>
              <a:t>Mahara (ist mit </a:t>
            </a:r>
            <a:r>
              <a:rPr lang="de-DE" b="0" i="0" dirty="0" err="1">
                <a:solidFill>
                  <a:srgbClr val="747474"/>
                </a:solidFill>
                <a:effectLst/>
                <a:latin typeface="Raleway"/>
              </a:rPr>
              <a:t>Moodle</a:t>
            </a:r>
            <a:r>
              <a:rPr lang="de-DE" b="0" i="0" dirty="0">
                <a:solidFill>
                  <a:srgbClr val="747474"/>
                </a:solidFill>
                <a:effectLst/>
                <a:latin typeface="Raleway"/>
              </a:rPr>
              <a:t> kombinierbar: </a:t>
            </a:r>
            <a:r>
              <a:rPr lang="de-DE" b="0" i="0" dirty="0" err="1">
                <a:solidFill>
                  <a:srgbClr val="747474"/>
                </a:solidFill>
                <a:effectLst/>
                <a:latin typeface="Raleway"/>
              </a:rPr>
              <a:t>Mahoodle</a:t>
            </a:r>
            <a:r>
              <a:rPr lang="de-DE" b="0" i="0" dirty="0">
                <a:solidFill>
                  <a:srgbClr val="747474"/>
                </a:solidFill>
                <a:effectLst/>
                <a:latin typeface="Raleway"/>
              </a:rPr>
              <a:t>)</a:t>
            </a:r>
          </a:p>
          <a:p>
            <a:endParaRPr lang="de-DE" dirty="0"/>
          </a:p>
        </p:txBody>
      </p:sp>
      <p:sp>
        <p:nvSpPr>
          <p:cNvPr id="4" name="Foliennummernplatzhalter 3"/>
          <p:cNvSpPr>
            <a:spLocks noGrp="1"/>
          </p:cNvSpPr>
          <p:nvPr>
            <p:ph type="sldNum" sz="quarter" idx="5"/>
          </p:nvPr>
        </p:nvSpPr>
        <p:spPr/>
        <p:txBody>
          <a:bodyPr/>
          <a:lstStyle/>
          <a:p>
            <a:fld id="{81E3F799-ABEF-4D92-8D65-CC297791E061}" type="slidenum">
              <a:rPr lang="de-DE" smtClean="0"/>
              <a:t>7</a:t>
            </a:fld>
            <a:endParaRPr lang="de-DE"/>
          </a:p>
        </p:txBody>
      </p:sp>
    </p:spTree>
    <p:extLst>
      <p:ext uri="{BB962C8B-B14F-4D97-AF65-F5344CB8AC3E}">
        <p14:creationId xmlns:p14="http://schemas.microsoft.com/office/powerpoint/2010/main" val="4845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0" i="0" dirty="0">
                <a:solidFill>
                  <a:srgbClr val="747474"/>
                </a:solidFill>
                <a:effectLst/>
                <a:latin typeface="Raleway"/>
              </a:rPr>
              <a:t>Ein (Internet-)Forum ist ein virtuelles, asynchrones (zeitversetztes) Kommunikationswerkzeug, welches einen themenspezifischen Austausch ermöglicht. Die Kommunikation wird in Themensträngen (Threads) organisiert und basiert auf einem Frage-Antwort-Prinzip. Jeder Nutzende kann Fragen stellen und beantworten. Häufig gibt es einen Moderator, der bspw. Gesprächsregeln (Netiquette) überwacht oder doppelte Beiträge zusammenführt.</a:t>
            </a:r>
            <a:endParaRPr lang="de-DE" dirty="0"/>
          </a:p>
          <a:p>
            <a:endParaRPr lang="de-DE" dirty="0"/>
          </a:p>
        </p:txBody>
      </p:sp>
      <p:sp>
        <p:nvSpPr>
          <p:cNvPr id="4" name="Foliennummernplatzhalter 3"/>
          <p:cNvSpPr>
            <a:spLocks noGrp="1"/>
          </p:cNvSpPr>
          <p:nvPr>
            <p:ph type="sldNum" sz="quarter" idx="5"/>
          </p:nvPr>
        </p:nvSpPr>
        <p:spPr/>
        <p:txBody>
          <a:bodyPr/>
          <a:lstStyle/>
          <a:p>
            <a:fld id="{81E3F799-ABEF-4D92-8D65-CC297791E061}" type="slidenum">
              <a:rPr lang="de-DE" smtClean="0"/>
              <a:t>8</a:t>
            </a:fld>
            <a:endParaRPr lang="de-DE"/>
          </a:p>
        </p:txBody>
      </p:sp>
    </p:spTree>
    <p:extLst>
      <p:ext uri="{BB962C8B-B14F-4D97-AF65-F5344CB8AC3E}">
        <p14:creationId xmlns:p14="http://schemas.microsoft.com/office/powerpoint/2010/main" val="3264725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Lernmanagementsysteme ermöglichen die Bereitstellung von Lerninhalten, die Verwaltung von Nutzenden und die Kommunikation der Lernenden und Lehrenden. Hierfür können die Lehrenden einen Kurs im Lernmanagementsystem erstellen, in den sich die Teilnehmenden des Kurses einschreiben. Sie erhalten dort Informationen und Materialien zum Kurs, können bspw. Tests bearbeiten oder Aufgaben einreichen. Darüber hinaus stehen Kommunikationswerkzeuge wie Foren, Wikis oder Blogs zur Verfügung.</a:t>
            </a:r>
          </a:p>
          <a:p>
            <a:r>
              <a:rPr lang="de-DE" dirty="0"/>
              <a:t>Tools</a:t>
            </a:r>
            <a:br>
              <a:rPr lang="de-DE" dirty="0"/>
            </a:br>
            <a:r>
              <a:rPr lang="de-DE" dirty="0" err="1"/>
              <a:t>Moodle</a:t>
            </a:r>
            <a:endParaRPr lang="de-DE" dirty="0"/>
          </a:p>
          <a:p>
            <a:endParaRPr lang="de-DE" dirty="0"/>
          </a:p>
        </p:txBody>
      </p:sp>
      <p:sp>
        <p:nvSpPr>
          <p:cNvPr id="4" name="Foliennummernplatzhalter 3"/>
          <p:cNvSpPr>
            <a:spLocks noGrp="1"/>
          </p:cNvSpPr>
          <p:nvPr>
            <p:ph type="sldNum" sz="quarter" idx="5"/>
          </p:nvPr>
        </p:nvSpPr>
        <p:spPr/>
        <p:txBody>
          <a:bodyPr/>
          <a:lstStyle/>
          <a:p>
            <a:fld id="{81E3F799-ABEF-4D92-8D65-CC297791E061}" type="slidenum">
              <a:rPr lang="de-DE" smtClean="0"/>
              <a:t>9</a:t>
            </a:fld>
            <a:endParaRPr lang="de-DE"/>
          </a:p>
        </p:txBody>
      </p:sp>
    </p:spTree>
    <p:extLst>
      <p:ext uri="{BB962C8B-B14F-4D97-AF65-F5344CB8AC3E}">
        <p14:creationId xmlns:p14="http://schemas.microsoft.com/office/powerpoint/2010/main" val="2860079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Das Abfilmen der Aktionen am eigenen Bildschirm und gleichzeitige Aufzeichnen einer Audiospur wird als Screencast (</a:t>
            </a:r>
            <a:r>
              <a:rPr lang="de-DE" dirty="0" err="1"/>
              <a:t>Bildschirmaufzeichung</a:t>
            </a:r>
            <a:r>
              <a:rPr lang="de-DE" dirty="0"/>
              <a:t>) bezeichnet. Häufig werden diese für Video-Anleitungen (Tutorials) verwendet, um bspw. die Bedienung einer Software zu demonstrieren. Auch vertonte </a:t>
            </a:r>
            <a:r>
              <a:rPr lang="de-DE" dirty="0" err="1"/>
              <a:t>Powerpoint</a:t>
            </a:r>
            <a:r>
              <a:rPr lang="de-DE" dirty="0"/>
              <a:t>-Vorträge oder Diashows können so realisiert werden.</a:t>
            </a:r>
          </a:p>
          <a:p>
            <a:r>
              <a:rPr lang="de-DE" dirty="0"/>
              <a:t>Tools</a:t>
            </a:r>
            <a:br>
              <a:rPr lang="de-DE" dirty="0"/>
            </a:br>
            <a:r>
              <a:rPr lang="de-DE" dirty="0" err="1"/>
              <a:t>Camtasia</a:t>
            </a:r>
            <a:br>
              <a:rPr lang="de-DE" dirty="0"/>
            </a:br>
            <a:r>
              <a:rPr lang="de-DE" dirty="0" err="1"/>
              <a:t>Camstudio</a:t>
            </a:r>
            <a:endParaRPr lang="de-DE" dirty="0"/>
          </a:p>
          <a:p>
            <a:endParaRPr lang="de-DE" dirty="0"/>
          </a:p>
        </p:txBody>
      </p:sp>
      <p:sp>
        <p:nvSpPr>
          <p:cNvPr id="4" name="Foliennummernplatzhalter 3"/>
          <p:cNvSpPr>
            <a:spLocks noGrp="1"/>
          </p:cNvSpPr>
          <p:nvPr>
            <p:ph type="sldNum" sz="quarter" idx="5"/>
          </p:nvPr>
        </p:nvSpPr>
        <p:spPr/>
        <p:txBody>
          <a:bodyPr/>
          <a:lstStyle/>
          <a:p>
            <a:fld id="{81E3F799-ABEF-4D92-8D65-CC297791E061}" type="slidenum">
              <a:rPr lang="de-DE" smtClean="0"/>
              <a:t>10</a:t>
            </a:fld>
            <a:endParaRPr lang="de-DE"/>
          </a:p>
        </p:txBody>
      </p:sp>
    </p:spTree>
    <p:extLst>
      <p:ext uri="{BB962C8B-B14F-4D97-AF65-F5344CB8AC3E}">
        <p14:creationId xmlns:p14="http://schemas.microsoft.com/office/powerpoint/2010/main" val="873350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Das virtuelle Klassenzimmer ist ein Werkzeug für die zeitgleiche Kommunikation in einem virtuellen Raum. Jeder Teilnehmende loggt sich an seinem eigenen Endgerät (PC, Notebook, Tablet, Smartphone) ein. Es stehen verschiedene Möglichkeiten zur Verfügung, um die Kommunikation einer Präsenzveranstaltung nachzubilden. So gibt es eine Echtzeit-Übertragung von Video und Ton sowie einen Chat. Für Video und Ton können unterschiedliche Rechte vergeben werden, so dass nicht alle Teilnehmenden (gleichzeitig) sprechen können. Darüber hinaus besteht die Möglichkeit, </a:t>
            </a:r>
            <a:r>
              <a:rPr lang="de-DE" dirty="0" err="1"/>
              <a:t>Powerpoint</a:t>
            </a:r>
            <a:r>
              <a:rPr lang="de-DE" dirty="0"/>
              <a:t>-Folien anzuzeigen oder ein interaktives Whiteboard zu nutzen. Weitere Funktionalitäten sind Bereitstellung von Dateien zum Download, Abstimmungen (Tests) oder Arbeitsgruppen.</a:t>
            </a:r>
          </a:p>
          <a:p>
            <a:endParaRPr lang="de-DE" dirty="0"/>
          </a:p>
          <a:p>
            <a:r>
              <a:rPr lang="de-DE" dirty="0"/>
              <a:t>Veranstaltungen, die im virtuellen Klassenzimmer durchgeführt werden, werden häufig als Webinare bezeichnet (Wortkombination aus Web + Seminar). Es können sowohl Vorträge gehalten werden als auch Gruppenarbeiten oder Sprechstunden durchgeführt werden.</a:t>
            </a:r>
          </a:p>
          <a:p>
            <a:endParaRPr lang="de-DE" dirty="0"/>
          </a:p>
        </p:txBody>
      </p:sp>
      <p:sp>
        <p:nvSpPr>
          <p:cNvPr id="4" name="Foliennummernplatzhalter 3"/>
          <p:cNvSpPr>
            <a:spLocks noGrp="1"/>
          </p:cNvSpPr>
          <p:nvPr>
            <p:ph type="sldNum" sz="quarter" idx="5"/>
          </p:nvPr>
        </p:nvSpPr>
        <p:spPr/>
        <p:txBody>
          <a:bodyPr/>
          <a:lstStyle/>
          <a:p>
            <a:fld id="{81E3F799-ABEF-4D92-8D65-CC297791E061}" type="slidenum">
              <a:rPr lang="de-DE" smtClean="0"/>
              <a:t>11</a:t>
            </a:fld>
            <a:endParaRPr lang="de-DE"/>
          </a:p>
        </p:txBody>
      </p:sp>
    </p:spTree>
    <p:extLst>
      <p:ext uri="{BB962C8B-B14F-4D97-AF65-F5344CB8AC3E}">
        <p14:creationId xmlns:p14="http://schemas.microsoft.com/office/powerpoint/2010/main" val="8466848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fontAlgn="base"/>
            <a:r>
              <a:rPr lang="de-DE" b="0" i="0" dirty="0">
                <a:solidFill>
                  <a:srgbClr val="747474"/>
                </a:solidFill>
                <a:effectLst/>
                <a:latin typeface="Raleway"/>
              </a:rPr>
              <a:t>Ein Wiki besteht aus untereinander verlinkten Einzelseiten, die durch eine Vielzahl von Nutzenden frei bearbeitet werden können. Das bekannteste Wiki ist Wikipedia.</a:t>
            </a:r>
          </a:p>
          <a:p>
            <a:pPr algn="l" fontAlgn="base"/>
            <a:r>
              <a:rPr lang="de-DE" b="0" i="0" dirty="0">
                <a:solidFill>
                  <a:srgbClr val="747474"/>
                </a:solidFill>
                <a:effectLst/>
                <a:latin typeface="Raleway"/>
              </a:rPr>
              <a:t>Im Wiki kann jeder Nutzende Artikel anlegen und bearbeiten, ohne dafür spezielle Programmierkenntnisse zu besitzen. Für jede Artikelseite gibt es eine Diskussionsseite, auf der Änderungen diskutiert werden können und eine Versionshistorie, um den Bearbeitungsprozess sichtbar zu machen. Einzelne Artikel können untereinander verlinkt werden.</a:t>
            </a:r>
          </a:p>
          <a:p>
            <a:pPr algn="l" fontAlgn="base"/>
            <a:r>
              <a:rPr lang="de-DE" b="0" i="0" dirty="0">
                <a:solidFill>
                  <a:srgbClr val="747474"/>
                </a:solidFill>
                <a:effectLst/>
                <a:latin typeface="Raleway"/>
              </a:rPr>
              <a:t>Wikis können daher vor allem zur Erstellung und Bearbeitung gemeinsamer Texte und Themensammlungen verwendet werden.</a:t>
            </a:r>
          </a:p>
          <a:p>
            <a:endParaRPr lang="de-DE" dirty="0"/>
          </a:p>
        </p:txBody>
      </p:sp>
      <p:sp>
        <p:nvSpPr>
          <p:cNvPr id="4" name="Foliennummernplatzhalter 3"/>
          <p:cNvSpPr>
            <a:spLocks noGrp="1"/>
          </p:cNvSpPr>
          <p:nvPr>
            <p:ph type="sldNum" sz="quarter" idx="5"/>
          </p:nvPr>
        </p:nvSpPr>
        <p:spPr/>
        <p:txBody>
          <a:bodyPr/>
          <a:lstStyle/>
          <a:p>
            <a:fld id="{81E3F799-ABEF-4D92-8D65-CC297791E061}" type="slidenum">
              <a:rPr lang="de-DE" smtClean="0"/>
              <a:t>12</a:t>
            </a:fld>
            <a:endParaRPr lang="de-DE"/>
          </a:p>
        </p:txBody>
      </p:sp>
    </p:spTree>
    <p:extLst>
      <p:ext uri="{BB962C8B-B14F-4D97-AF65-F5344CB8AC3E}">
        <p14:creationId xmlns:p14="http://schemas.microsoft.com/office/powerpoint/2010/main" val="3121671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a:xfrm>
            <a:off x="290285" y="4400549"/>
            <a:ext cx="6458857" cy="4627337"/>
          </a:xfrm>
        </p:spPr>
        <p:txBody>
          <a:bodyPr/>
          <a:lstStyle/>
          <a:p>
            <a:pPr algn="l" fontAlgn="base"/>
            <a:r>
              <a:rPr lang="de-DE" sz="1100" b="1" dirty="0">
                <a:solidFill>
                  <a:srgbClr val="515552"/>
                </a:solidFill>
                <a:effectLst/>
                <a:latin typeface="Open Sans"/>
              </a:rPr>
              <a:t>Lernziele definieren und Lernprozess planen</a:t>
            </a:r>
          </a:p>
          <a:p>
            <a:pPr algn="l" fontAlgn="base"/>
            <a:r>
              <a:rPr lang="de-DE" sz="1100" b="0" i="0" dirty="0">
                <a:solidFill>
                  <a:srgbClr val="444243"/>
                </a:solidFill>
                <a:effectLst/>
                <a:latin typeface="Open Sans"/>
              </a:rPr>
              <a:t>Definieren Sie als Erstes schriftlich Ihre </a:t>
            </a:r>
            <a:r>
              <a:rPr lang="de-DE" sz="1100" b="1" i="0" dirty="0">
                <a:solidFill>
                  <a:srgbClr val="444243"/>
                </a:solidFill>
                <a:effectLst/>
                <a:latin typeface="inherit"/>
              </a:rPr>
              <a:t>Lernziele</a:t>
            </a:r>
            <a:r>
              <a:rPr lang="de-DE" sz="1100" b="0" i="0" dirty="0">
                <a:solidFill>
                  <a:srgbClr val="444243"/>
                </a:solidFill>
                <a:effectLst/>
                <a:latin typeface="Open Sans"/>
              </a:rPr>
              <a:t> und planen Sie den </a:t>
            </a:r>
            <a:r>
              <a:rPr lang="de-DE" sz="1100" b="1" i="0" dirty="0">
                <a:solidFill>
                  <a:srgbClr val="444243"/>
                </a:solidFill>
                <a:effectLst/>
                <a:latin typeface="inherit"/>
              </a:rPr>
              <a:t>Lernprozess</a:t>
            </a:r>
            <a:r>
              <a:rPr lang="de-DE" sz="1100" b="0" i="0" dirty="0">
                <a:solidFill>
                  <a:srgbClr val="444243"/>
                </a:solidFill>
                <a:effectLst/>
                <a:latin typeface="Open Sans"/>
              </a:rPr>
              <a:t>. Wie viel </a:t>
            </a:r>
            <a:r>
              <a:rPr lang="de-DE" sz="1100" b="1" i="0" dirty="0">
                <a:solidFill>
                  <a:srgbClr val="444243"/>
                </a:solidFill>
                <a:effectLst/>
                <a:latin typeface="inherit"/>
              </a:rPr>
              <a:t>Zeit</a:t>
            </a:r>
            <a:r>
              <a:rPr lang="de-DE" sz="1100" b="0" i="0" dirty="0">
                <a:solidFill>
                  <a:srgbClr val="444243"/>
                </a:solidFill>
                <a:effectLst/>
                <a:latin typeface="Open Sans"/>
              </a:rPr>
              <a:t> steht Ihnen pro Tag oder pro Woche zur Verfügung? Wann wollen Sie das E-Training abgeschlossen haben? Planen Sie pro Kapitel ca. 10 bis 15 Minuten ein.</a:t>
            </a:r>
          </a:p>
          <a:p>
            <a:pPr algn="l" fontAlgn="base"/>
            <a:r>
              <a:rPr lang="de-DE" sz="1100" b="1" dirty="0">
                <a:solidFill>
                  <a:srgbClr val="FFFFFF"/>
                </a:solidFill>
                <a:effectLst/>
                <a:latin typeface="inherit"/>
              </a:rPr>
              <a:t>2.</a:t>
            </a:r>
            <a:r>
              <a:rPr lang="de-DE" sz="1100" b="1" dirty="0">
                <a:solidFill>
                  <a:srgbClr val="515552"/>
                </a:solidFill>
                <a:effectLst/>
                <a:latin typeface="Open Sans"/>
              </a:rPr>
              <a:t>Störungen vermeiden</a:t>
            </a:r>
          </a:p>
          <a:p>
            <a:pPr algn="l" fontAlgn="base"/>
            <a:r>
              <a:rPr lang="de-DE" sz="1100" b="0" i="0" dirty="0">
                <a:solidFill>
                  <a:srgbClr val="444243"/>
                </a:solidFill>
                <a:effectLst/>
                <a:latin typeface="Open Sans"/>
              </a:rPr>
              <a:t>Sorgen Sie dafür, dass Sie</a:t>
            </a:r>
            <a:r>
              <a:rPr lang="de-DE" sz="1100" b="1" i="0" dirty="0">
                <a:solidFill>
                  <a:srgbClr val="444243"/>
                </a:solidFill>
                <a:effectLst/>
                <a:latin typeface="inherit"/>
              </a:rPr>
              <a:t> ungestört </a:t>
            </a:r>
            <a:r>
              <a:rPr lang="de-DE" sz="1100" b="0" i="0" dirty="0">
                <a:solidFill>
                  <a:srgbClr val="444243"/>
                </a:solidFill>
                <a:effectLst/>
                <a:latin typeface="Open Sans"/>
              </a:rPr>
              <a:t>sind und sich voll auf das Training konzentrieren können. Schalten Sie das </a:t>
            </a:r>
            <a:r>
              <a:rPr lang="de-DE" sz="1100" b="1" i="0" dirty="0">
                <a:solidFill>
                  <a:srgbClr val="444243"/>
                </a:solidFill>
                <a:effectLst/>
                <a:latin typeface="inherit"/>
              </a:rPr>
              <a:t>Telefon stumm</a:t>
            </a:r>
            <a:r>
              <a:rPr lang="de-DE" sz="1100" b="0" i="0" dirty="0">
                <a:solidFill>
                  <a:srgbClr val="444243"/>
                </a:solidFill>
                <a:effectLst/>
                <a:latin typeface="Open Sans"/>
              </a:rPr>
              <a:t> und das </a:t>
            </a:r>
            <a:r>
              <a:rPr lang="de-DE" sz="1100" b="1" i="0" dirty="0">
                <a:solidFill>
                  <a:srgbClr val="444243"/>
                </a:solidFill>
                <a:effectLst/>
                <a:latin typeface="inherit"/>
              </a:rPr>
              <a:t>Mail-Programm aus</a:t>
            </a:r>
            <a:r>
              <a:rPr lang="de-DE" sz="1100" b="0" i="0" dirty="0">
                <a:solidFill>
                  <a:srgbClr val="444243"/>
                </a:solidFill>
                <a:effectLst/>
                <a:latin typeface="Open Sans"/>
              </a:rPr>
              <a:t>. Und schließen Sie, wenn möglich, für zehn Minuten die Tür.</a:t>
            </a:r>
          </a:p>
          <a:p>
            <a:pPr algn="l" fontAlgn="base"/>
            <a:r>
              <a:rPr lang="de-DE" sz="1100" b="1" dirty="0">
                <a:solidFill>
                  <a:srgbClr val="FFFFFF"/>
                </a:solidFill>
                <a:effectLst/>
                <a:latin typeface="inherit"/>
              </a:rPr>
              <a:t>3.</a:t>
            </a:r>
            <a:r>
              <a:rPr lang="de-DE" sz="1100" b="1" dirty="0">
                <a:solidFill>
                  <a:srgbClr val="515552"/>
                </a:solidFill>
                <a:effectLst/>
                <a:latin typeface="Open Sans"/>
              </a:rPr>
              <a:t> Schlüsselbegriffe und Schlüsselgedanken aufschreiben</a:t>
            </a:r>
          </a:p>
          <a:p>
            <a:pPr algn="l" fontAlgn="base"/>
            <a:r>
              <a:rPr lang="de-DE" sz="1100" b="0" i="0" dirty="0">
                <a:solidFill>
                  <a:srgbClr val="444243"/>
                </a:solidFill>
                <a:effectLst/>
                <a:latin typeface="Open Sans"/>
              </a:rPr>
              <a:t>Schreiben Sie mit, wenn Sie in den Video Lectures Wichtiges sehen und hören. Indem Sie </a:t>
            </a:r>
            <a:r>
              <a:rPr lang="de-DE" sz="1100" b="1" i="0" dirty="0">
                <a:solidFill>
                  <a:srgbClr val="444243"/>
                </a:solidFill>
                <a:effectLst/>
                <a:latin typeface="inherit"/>
              </a:rPr>
              <a:t>Schlüsselbegriffe</a:t>
            </a:r>
            <a:r>
              <a:rPr lang="de-DE" sz="1100" b="0" i="0" dirty="0">
                <a:solidFill>
                  <a:srgbClr val="444243"/>
                </a:solidFill>
                <a:effectLst/>
                <a:latin typeface="Open Sans"/>
              </a:rPr>
              <a:t> und </a:t>
            </a:r>
            <a:r>
              <a:rPr lang="de-DE" sz="1100" b="1" i="0" dirty="0">
                <a:solidFill>
                  <a:srgbClr val="444243"/>
                </a:solidFill>
                <a:effectLst/>
                <a:latin typeface="inherit"/>
              </a:rPr>
              <a:t>Schlüsselgedanken</a:t>
            </a:r>
            <a:r>
              <a:rPr lang="de-DE" sz="1100" b="0" i="0" dirty="0">
                <a:solidFill>
                  <a:srgbClr val="444243"/>
                </a:solidFill>
                <a:effectLst/>
                <a:latin typeface="Open Sans"/>
              </a:rPr>
              <a:t> selbst aufschreiben, verankern Sie die Inhalte am besten.</a:t>
            </a:r>
          </a:p>
          <a:p>
            <a:pPr algn="l" fontAlgn="base"/>
            <a:r>
              <a:rPr lang="de-DE" sz="1100" b="1" dirty="0">
                <a:solidFill>
                  <a:srgbClr val="FFFFFF"/>
                </a:solidFill>
                <a:effectLst/>
                <a:latin typeface="inherit"/>
              </a:rPr>
              <a:t>4.</a:t>
            </a:r>
            <a:r>
              <a:rPr lang="de-DE" sz="1100" b="1" dirty="0">
                <a:solidFill>
                  <a:srgbClr val="515552"/>
                </a:solidFill>
                <a:effectLst/>
                <a:latin typeface="Open Sans"/>
              </a:rPr>
              <a:t>Key-Learnings notieren</a:t>
            </a:r>
          </a:p>
          <a:p>
            <a:pPr algn="l" fontAlgn="base"/>
            <a:r>
              <a:rPr lang="de-DE" sz="1100" b="0" i="0" dirty="0">
                <a:solidFill>
                  <a:srgbClr val="444243"/>
                </a:solidFill>
                <a:effectLst/>
                <a:latin typeface="Open Sans"/>
              </a:rPr>
              <a:t>Schreiben Sie nach Abschluss des Trainings Ihre </a:t>
            </a:r>
            <a:r>
              <a:rPr lang="de-DE" sz="1100" b="1" i="0" dirty="0">
                <a:solidFill>
                  <a:srgbClr val="444243"/>
                </a:solidFill>
                <a:effectLst/>
                <a:latin typeface="inherit"/>
              </a:rPr>
              <a:t>drei bis fünf Key-</a:t>
            </a:r>
            <a:r>
              <a:rPr lang="de-DE" sz="1100" b="1" i="0" dirty="0" err="1">
                <a:solidFill>
                  <a:srgbClr val="444243"/>
                </a:solidFill>
                <a:effectLst/>
                <a:latin typeface="inherit"/>
              </a:rPr>
              <a:t>Learnings</a:t>
            </a:r>
            <a:r>
              <a:rPr lang="de-DE" sz="1100" b="0" i="0" dirty="0">
                <a:solidFill>
                  <a:srgbClr val="444243"/>
                </a:solidFill>
                <a:effectLst/>
                <a:latin typeface="Open Sans"/>
              </a:rPr>
              <a:t> auf – die wichtigsten Erkenntnisse, die Sie persönlich aus dem Training mitnehmen.</a:t>
            </a:r>
          </a:p>
          <a:p>
            <a:pPr algn="l" fontAlgn="base"/>
            <a:r>
              <a:rPr lang="de-DE" sz="1100" b="1" dirty="0">
                <a:solidFill>
                  <a:srgbClr val="FFFFFF"/>
                </a:solidFill>
                <a:effectLst/>
                <a:latin typeface="inherit"/>
              </a:rPr>
              <a:t>5.</a:t>
            </a:r>
            <a:r>
              <a:rPr lang="de-DE" sz="1100" b="1" dirty="0">
                <a:solidFill>
                  <a:srgbClr val="515552"/>
                </a:solidFill>
                <a:effectLst/>
                <a:latin typeface="Open Sans"/>
              </a:rPr>
              <a:t>Transferaufgaben behandeln</a:t>
            </a:r>
          </a:p>
          <a:p>
            <a:pPr algn="l" fontAlgn="base"/>
            <a:r>
              <a:rPr lang="de-DE" sz="1100" b="0" i="0" dirty="0">
                <a:solidFill>
                  <a:srgbClr val="444243"/>
                </a:solidFill>
                <a:effectLst/>
                <a:latin typeface="Open Sans"/>
              </a:rPr>
              <a:t>Die Transferaufgaben helfen Ihnen dabei, das Gelernte in Ihrem </a:t>
            </a:r>
            <a:r>
              <a:rPr lang="de-DE" sz="1100" b="1" i="0" dirty="0">
                <a:solidFill>
                  <a:srgbClr val="444243"/>
                </a:solidFill>
                <a:effectLst/>
                <a:latin typeface="inherit"/>
              </a:rPr>
              <a:t>Arbeitsalltag</a:t>
            </a:r>
            <a:r>
              <a:rPr lang="de-DE" sz="1100" b="0" i="0" dirty="0">
                <a:solidFill>
                  <a:srgbClr val="444243"/>
                </a:solidFill>
                <a:effectLst/>
                <a:latin typeface="Open Sans"/>
              </a:rPr>
              <a:t> nachhaltig umzusetzen. Je intensiver Sie sich mit den </a:t>
            </a:r>
            <a:r>
              <a:rPr lang="de-DE" sz="1100" b="1" i="0" dirty="0">
                <a:solidFill>
                  <a:srgbClr val="444243"/>
                </a:solidFill>
                <a:effectLst/>
                <a:latin typeface="inherit"/>
              </a:rPr>
              <a:t>Transferaufgaben</a:t>
            </a:r>
            <a:r>
              <a:rPr lang="de-DE" sz="1100" b="0" i="0" dirty="0">
                <a:solidFill>
                  <a:srgbClr val="444243"/>
                </a:solidFill>
                <a:effectLst/>
                <a:latin typeface="Open Sans"/>
              </a:rPr>
              <a:t> auseinandersetzen, desto größer und nachhaltiger ist der </a:t>
            </a:r>
            <a:r>
              <a:rPr lang="de-DE" sz="1100" b="1" i="0" dirty="0">
                <a:solidFill>
                  <a:srgbClr val="444243"/>
                </a:solidFill>
                <a:effectLst/>
                <a:latin typeface="inherit"/>
              </a:rPr>
              <a:t>Lernerfolg</a:t>
            </a:r>
            <a:r>
              <a:rPr lang="de-DE" sz="1100" b="0" i="0" dirty="0">
                <a:solidFill>
                  <a:srgbClr val="444243"/>
                </a:solidFill>
                <a:effectLst/>
                <a:latin typeface="Open Sans"/>
              </a:rPr>
              <a:t>.</a:t>
            </a:r>
          </a:p>
          <a:p>
            <a:pPr algn="l" fontAlgn="base"/>
            <a:r>
              <a:rPr lang="de-DE" sz="1100" b="1" dirty="0">
                <a:solidFill>
                  <a:srgbClr val="FFFFFF"/>
                </a:solidFill>
                <a:effectLst/>
                <a:latin typeface="inherit"/>
              </a:rPr>
              <a:t>6.</a:t>
            </a:r>
            <a:r>
              <a:rPr lang="de-DE" sz="1100" b="1" dirty="0">
                <a:solidFill>
                  <a:srgbClr val="515552"/>
                </a:solidFill>
                <a:effectLst/>
                <a:latin typeface="Open Sans"/>
              </a:rPr>
              <a:t>Erkenntnisse austauschen</a:t>
            </a:r>
          </a:p>
          <a:p>
            <a:pPr algn="l" fontAlgn="base"/>
            <a:r>
              <a:rPr lang="de-DE" sz="1100" b="0" i="0" dirty="0">
                <a:solidFill>
                  <a:srgbClr val="444243"/>
                </a:solidFill>
                <a:effectLst/>
                <a:latin typeface="Open Sans"/>
              </a:rPr>
              <a:t>Wenn Sie von </a:t>
            </a:r>
            <a:r>
              <a:rPr lang="de-DE" sz="1100" b="1" i="0" dirty="0">
                <a:solidFill>
                  <a:srgbClr val="444243"/>
                </a:solidFill>
                <a:effectLst/>
                <a:latin typeface="inherit"/>
              </a:rPr>
              <a:t>Kolleg*innen</a:t>
            </a:r>
            <a:r>
              <a:rPr lang="de-DE" sz="1100" b="0" i="0" dirty="0">
                <a:solidFill>
                  <a:srgbClr val="444243"/>
                </a:solidFill>
                <a:effectLst/>
                <a:latin typeface="Open Sans"/>
              </a:rPr>
              <a:t> wissen, die dasselbe </a:t>
            </a:r>
            <a:r>
              <a:rPr lang="de-DE" sz="1100" b="1" i="0" dirty="0">
                <a:solidFill>
                  <a:srgbClr val="444243"/>
                </a:solidFill>
                <a:effectLst/>
                <a:latin typeface="inherit"/>
              </a:rPr>
              <a:t>E-Training</a:t>
            </a:r>
            <a:r>
              <a:rPr lang="de-DE" sz="1100" b="0" i="0" dirty="0">
                <a:solidFill>
                  <a:srgbClr val="444243"/>
                </a:solidFill>
                <a:effectLst/>
                <a:latin typeface="Open Sans"/>
              </a:rPr>
              <a:t> machen, tauschen Sie sich mit ihnen über Ihre </a:t>
            </a:r>
            <a:r>
              <a:rPr lang="de-DE" sz="1100" b="1" i="0" dirty="0">
                <a:solidFill>
                  <a:srgbClr val="444243"/>
                </a:solidFill>
                <a:effectLst/>
                <a:latin typeface="inherit"/>
              </a:rPr>
              <a:t>Erkenntnisse</a:t>
            </a:r>
            <a:r>
              <a:rPr lang="de-DE" sz="1100" b="0" i="0" dirty="0">
                <a:solidFill>
                  <a:srgbClr val="444243"/>
                </a:solidFill>
                <a:effectLst/>
                <a:latin typeface="Open Sans"/>
              </a:rPr>
              <a:t> aus – das ist eine gute Chance, Ihr Wissen zu erweitern und zu verankern.</a:t>
            </a:r>
          </a:p>
          <a:p>
            <a:pPr algn="l" fontAlgn="base"/>
            <a:r>
              <a:rPr lang="de-DE" sz="1100" b="1" dirty="0">
                <a:solidFill>
                  <a:srgbClr val="FFFFFF"/>
                </a:solidFill>
                <a:effectLst/>
                <a:latin typeface="inherit"/>
              </a:rPr>
              <a:t>7.</a:t>
            </a:r>
            <a:r>
              <a:rPr lang="de-DE" sz="1100" b="1" dirty="0">
                <a:solidFill>
                  <a:srgbClr val="515552"/>
                </a:solidFill>
                <a:effectLst/>
                <a:latin typeface="Open Sans"/>
              </a:rPr>
              <a:t>Key-Learnings wiederholen</a:t>
            </a:r>
          </a:p>
          <a:p>
            <a:pPr algn="l" fontAlgn="base"/>
            <a:r>
              <a:rPr lang="de-DE" sz="1100" b="0" i="0" dirty="0">
                <a:solidFill>
                  <a:srgbClr val="444243"/>
                </a:solidFill>
                <a:effectLst/>
                <a:latin typeface="Open Sans"/>
              </a:rPr>
              <a:t>Nehmen Sie sich im Abstand von </a:t>
            </a:r>
            <a:r>
              <a:rPr lang="de-DE" sz="1100" b="1" i="0" dirty="0">
                <a:solidFill>
                  <a:srgbClr val="444243"/>
                </a:solidFill>
                <a:effectLst/>
                <a:latin typeface="inherit"/>
              </a:rPr>
              <a:t>vier Wochen</a:t>
            </a:r>
            <a:r>
              <a:rPr lang="de-DE" sz="1100" b="0" i="0" dirty="0">
                <a:solidFill>
                  <a:srgbClr val="444243"/>
                </a:solidFill>
                <a:effectLst/>
                <a:latin typeface="Open Sans"/>
              </a:rPr>
              <a:t> Ihre </a:t>
            </a:r>
            <a:r>
              <a:rPr lang="de-DE" sz="1100" b="1" i="0" dirty="0">
                <a:solidFill>
                  <a:srgbClr val="444243"/>
                </a:solidFill>
                <a:effectLst/>
                <a:latin typeface="inherit"/>
              </a:rPr>
              <a:t>Key-</a:t>
            </a:r>
            <a:r>
              <a:rPr lang="de-DE" sz="1100" b="1" i="0" dirty="0" err="1">
                <a:solidFill>
                  <a:srgbClr val="444243"/>
                </a:solidFill>
                <a:effectLst/>
                <a:latin typeface="inherit"/>
              </a:rPr>
              <a:t>Learnings</a:t>
            </a:r>
            <a:r>
              <a:rPr lang="de-DE" sz="1100" b="0" i="0" dirty="0">
                <a:solidFill>
                  <a:srgbClr val="444243"/>
                </a:solidFill>
                <a:effectLst/>
                <a:latin typeface="Open Sans"/>
              </a:rPr>
              <a:t> und Ihren Maßnahmenkatalog noch einmal vor. Definieren Sie gegebenenfalls Folgeaufgaben.</a:t>
            </a:r>
          </a:p>
          <a:p>
            <a:endParaRPr lang="de-DE" dirty="0"/>
          </a:p>
        </p:txBody>
      </p:sp>
      <p:sp>
        <p:nvSpPr>
          <p:cNvPr id="4" name="Foliennummernplatzhalter 3"/>
          <p:cNvSpPr>
            <a:spLocks noGrp="1"/>
          </p:cNvSpPr>
          <p:nvPr>
            <p:ph type="sldNum" sz="quarter" idx="5"/>
          </p:nvPr>
        </p:nvSpPr>
        <p:spPr/>
        <p:txBody>
          <a:bodyPr/>
          <a:lstStyle/>
          <a:p>
            <a:fld id="{81E3F799-ABEF-4D92-8D65-CC297791E061}" type="slidenum">
              <a:rPr lang="de-DE" smtClean="0"/>
              <a:t>14</a:t>
            </a:fld>
            <a:endParaRPr lang="de-DE"/>
          </a:p>
        </p:txBody>
      </p:sp>
    </p:spTree>
    <p:extLst>
      <p:ext uri="{BB962C8B-B14F-4D97-AF65-F5344CB8AC3E}">
        <p14:creationId xmlns:p14="http://schemas.microsoft.com/office/powerpoint/2010/main" val="29745549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fld id="{81E3F799-ABEF-4D92-8D65-CC297791E061}" type="slidenum">
              <a:rPr lang="de-DE" smtClean="0"/>
              <a:t>15</a:t>
            </a:fld>
            <a:endParaRPr lang="de-DE"/>
          </a:p>
        </p:txBody>
      </p:sp>
    </p:spTree>
    <p:extLst>
      <p:ext uri="{BB962C8B-B14F-4D97-AF65-F5344CB8AC3E}">
        <p14:creationId xmlns:p14="http://schemas.microsoft.com/office/powerpoint/2010/main" val="6547865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0920FE-1764-4D24-B9FE-2C2058FFB5F9}"/>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D3C5F80A-2AC4-4AB8-8368-208952B20A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DBA0A6BA-5E24-428F-A390-C8F4964B48FF}"/>
              </a:ext>
            </a:extLst>
          </p:cNvPr>
          <p:cNvSpPr>
            <a:spLocks noGrp="1"/>
          </p:cNvSpPr>
          <p:nvPr>
            <p:ph type="dt" sz="half" idx="10"/>
          </p:nvPr>
        </p:nvSpPr>
        <p:spPr/>
        <p:txBody>
          <a:bodyPr/>
          <a:lstStyle/>
          <a:p>
            <a:fld id="{4321917E-1111-4462-82F5-EF90696FE609}" type="datetimeFigureOut">
              <a:rPr lang="de-DE" smtClean="0"/>
              <a:t>08.04.2024</a:t>
            </a:fld>
            <a:endParaRPr lang="de-DE"/>
          </a:p>
        </p:txBody>
      </p:sp>
      <p:sp>
        <p:nvSpPr>
          <p:cNvPr id="5" name="Fußzeilenplatzhalter 4">
            <a:extLst>
              <a:ext uri="{FF2B5EF4-FFF2-40B4-BE49-F238E27FC236}">
                <a16:creationId xmlns:a16="http://schemas.microsoft.com/office/drawing/2014/main" id="{D52AEDF3-2D29-4DFC-946A-701E6B83AAD1}"/>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6AAC37E5-19CC-4F85-A3D8-E9F0904B6068}"/>
              </a:ext>
            </a:extLst>
          </p:cNvPr>
          <p:cNvSpPr>
            <a:spLocks noGrp="1"/>
          </p:cNvSpPr>
          <p:nvPr>
            <p:ph type="sldNum" sz="quarter" idx="12"/>
          </p:nvPr>
        </p:nvSpPr>
        <p:spPr/>
        <p:txBody>
          <a:bodyPr/>
          <a:lstStyle/>
          <a:p>
            <a:fld id="{C446FBB8-9818-4C85-9338-000A9A948A67}" type="slidenum">
              <a:rPr lang="de-DE" smtClean="0"/>
              <a:t>‹Nr.›</a:t>
            </a:fld>
            <a:endParaRPr lang="de-DE"/>
          </a:p>
        </p:txBody>
      </p:sp>
    </p:spTree>
    <p:extLst>
      <p:ext uri="{BB962C8B-B14F-4D97-AF65-F5344CB8AC3E}">
        <p14:creationId xmlns:p14="http://schemas.microsoft.com/office/powerpoint/2010/main" val="3818672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29056A-3AF4-4687-8EFD-B4AF2E757069}"/>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3077DF77-2F78-4C07-8AC6-1DB2C7E5FAF6}"/>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04C41097-BF57-4779-B3B4-3C196A805E56}"/>
              </a:ext>
            </a:extLst>
          </p:cNvPr>
          <p:cNvSpPr>
            <a:spLocks noGrp="1"/>
          </p:cNvSpPr>
          <p:nvPr>
            <p:ph type="dt" sz="half" idx="10"/>
          </p:nvPr>
        </p:nvSpPr>
        <p:spPr/>
        <p:txBody>
          <a:bodyPr/>
          <a:lstStyle/>
          <a:p>
            <a:fld id="{4321917E-1111-4462-82F5-EF90696FE609}" type="datetimeFigureOut">
              <a:rPr lang="de-DE" smtClean="0"/>
              <a:t>08.04.2024</a:t>
            </a:fld>
            <a:endParaRPr lang="de-DE"/>
          </a:p>
        </p:txBody>
      </p:sp>
      <p:sp>
        <p:nvSpPr>
          <p:cNvPr id="5" name="Fußzeilenplatzhalter 4">
            <a:extLst>
              <a:ext uri="{FF2B5EF4-FFF2-40B4-BE49-F238E27FC236}">
                <a16:creationId xmlns:a16="http://schemas.microsoft.com/office/drawing/2014/main" id="{144E2541-6802-4410-82FA-886E66585045}"/>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7C3D2037-ABC3-457E-8FE2-43E110571ACD}"/>
              </a:ext>
            </a:extLst>
          </p:cNvPr>
          <p:cNvSpPr>
            <a:spLocks noGrp="1"/>
          </p:cNvSpPr>
          <p:nvPr>
            <p:ph type="sldNum" sz="quarter" idx="12"/>
          </p:nvPr>
        </p:nvSpPr>
        <p:spPr/>
        <p:txBody>
          <a:bodyPr/>
          <a:lstStyle/>
          <a:p>
            <a:fld id="{C446FBB8-9818-4C85-9338-000A9A948A67}" type="slidenum">
              <a:rPr lang="de-DE" smtClean="0"/>
              <a:t>‹Nr.›</a:t>
            </a:fld>
            <a:endParaRPr lang="de-DE"/>
          </a:p>
        </p:txBody>
      </p:sp>
    </p:spTree>
    <p:extLst>
      <p:ext uri="{BB962C8B-B14F-4D97-AF65-F5344CB8AC3E}">
        <p14:creationId xmlns:p14="http://schemas.microsoft.com/office/powerpoint/2010/main" val="3670776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8F8AE18-BC9A-4553-A122-0565B42EC8DB}"/>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8B9CA6F2-FB70-4E14-97AA-CC6B3EC277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7776B221-D26C-4C8D-88EB-E71AE51D0890}"/>
              </a:ext>
            </a:extLst>
          </p:cNvPr>
          <p:cNvSpPr>
            <a:spLocks noGrp="1"/>
          </p:cNvSpPr>
          <p:nvPr>
            <p:ph type="dt" sz="half" idx="10"/>
          </p:nvPr>
        </p:nvSpPr>
        <p:spPr/>
        <p:txBody>
          <a:bodyPr/>
          <a:lstStyle/>
          <a:p>
            <a:fld id="{4321917E-1111-4462-82F5-EF90696FE609}" type="datetimeFigureOut">
              <a:rPr lang="de-DE" smtClean="0"/>
              <a:t>08.04.2024</a:t>
            </a:fld>
            <a:endParaRPr lang="de-DE"/>
          </a:p>
        </p:txBody>
      </p:sp>
      <p:sp>
        <p:nvSpPr>
          <p:cNvPr id="5" name="Fußzeilenplatzhalter 4">
            <a:extLst>
              <a:ext uri="{FF2B5EF4-FFF2-40B4-BE49-F238E27FC236}">
                <a16:creationId xmlns:a16="http://schemas.microsoft.com/office/drawing/2014/main" id="{71E25F96-ED18-40FC-9153-59774613FCA3}"/>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20156571-0C3A-4D31-BC84-F0994ED6DBDF}"/>
              </a:ext>
            </a:extLst>
          </p:cNvPr>
          <p:cNvSpPr>
            <a:spLocks noGrp="1"/>
          </p:cNvSpPr>
          <p:nvPr>
            <p:ph type="sldNum" sz="quarter" idx="12"/>
          </p:nvPr>
        </p:nvSpPr>
        <p:spPr/>
        <p:txBody>
          <a:bodyPr/>
          <a:lstStyle/>
          <a:p>
            <a:fld id="{C446FBB8-9818-4C85-9338-000A9A948A67}" type="slidenum">
              <a:rPr lang="de-DE" smtClean="0"/>
              <a:t>‹Nr.›</a:t>
            </a:fld>
            <a:endParaRPr lang="de-DE"/>
          </a:p>
        </p:txBody>
      </p:sp>
    </p:spTree>
    <p:extLst>
      <p:ext uri="{BB962C8B-B14F-4D97-AF65-F5344CB8AC3E}">
        <p14:creationId xmlns:p14="http://schemas.microsoft.com/office/powerpoint/2010/main" val="2912988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7DBA79-2552-4EA6-BB9E-A44C189B204D}"/>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6FD05B62-90B7-4300-8CD1-34D3381BB089}"/>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C3950E9B-0F56-47AB-896E-F5E1D41C1353}"/>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3891DE23-19B1-4F50-8209-832BB35E3F4E}"/>
              </a:ext>
            </a:extLst>
          </p:cNvPr>
          <p:cNvSpPr>
            <a:spLocks noGrp="1"/>
          </p:cNvSpPr>
          <p:nvPr>
            <p:ph type="dt" sz="half" idx="10"/>
          </p:nvPr>
        </p:nvSpPr>
        <p:spPr/>
        <p:txBody>
          <a:bodyPr/>
          <a:lstStyle/>
          <a:p>
            <a:fld id="{4321917E-1111-4462-82F5-EF90696FE609}" type="datetimeFigureOut">
              <a:rPr lang="de-DE" smtClean="0"/>
              <a:t>08.04.2024</a:t>
            </a:fld>
            <a:endParaRPr lang="de-DE"/>
          </a:p>
        </p:txBody>
      </p:sp>
      <p:sp>
        <p:nvSpPr>
          <p:cNvPr id="6" name="Fußzeilenplatzhalter 5">
            <a:extLst>
              <a:ext uri="{FF2B5EF4-FFF2-40B4-BE49-F238E27FC236}">
                <a16:creationId xmlns:a16="http://schemas.microsoft.com/office/drawing/2014/main" id="{B07205E0-1792-42EF-A1C9-FC77D2E70264}"/>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4738BFAD-A224-476C-B666-E6B38B98D1E9}"/>
              </a:ext>
            </a:extLst>
          </p:cNvPr>
          <p:cNvSpPr>
            <a:spLocks noGrp="1"/>
          </p:cNvSpPr>
          <p:nvPr>
            <p:ph type="sldNum" sz="quarter" idx="12"/>
          </p:nvPr>
        </p:nvSpPr>
        <p:spPr/>
        <p:txBody>
          <a:bodyPr/>
          <a:lstStyle/>
          <a:p>
            <a:fld id="{C446FBB8-9818-4C85-9338-000A9A948A67}" type="slidenum">
              <a:rPr lang="de-DE" smtClean="0"/>
              <a:t>‹Nr.›</a:t>
            </a:fld>
            <a:endParaRPr lang="de-DE"/>
          </a:p>
        </p:txBody>
      </p:sp>
    </p:spTree>
    <p:extLst>
      <p:ext uri="{BB962C8B-B14F-4D97-AF65-F5344CB8AC3E}">
        <p14:creationId xmlns:p14="http://schemas.microsoft.com/office/powerpoint/2010/main" val="1867501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636F58-AA4A-492B-BB56-7C452F6630AA}"/>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623EEB08-5AEA-47BC-824D-C6655B40022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BE3A2E92-55EF-4AC8-A6C7-40398029F101}"/>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393E4F82-970D-4E3F-80DC-07B2D54B6F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CA5BBCB6-2D36-49A1-8267-30FE827C916C}"/>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EC10C713-D4F7-4E53-BEC7-9396339E6C88}"/>
              </a:ext>
            </a:extLst>
          </p:cNvPr>
          <p:cNvSpPr>
            <a:spLocks noGrp="1"/>
          </p:cNvSpPr>
          <p:nvPr>
            <p:ph type="dt" sz="half" idx="10"/>
          </p:nvPr>
        </p:nvSpPr>
        <p:spPr/>
        <p:txBody>
          <a:bodyPr/>
          <a:lstStyle/>
          <a:p>
            <a:fld id="{4321917E-1111-4462-82F5-EF90696FE609}" type="datetimeFigureOut">
              <a:rPr lang="de-DE" smtClean="0"/>
              <a:t>08.04.2024</a:t>
            </a:fld>
            <a:endParaRPr lang="de-DE"/>
          </a:p>
        </p:txBody>
      </p:sp>
      <p:sp>
        <p:nvSpPr>
          <p:cNvPr id="8" name="Fußzeilenplatzhalter 7">
            <a:extLst>
              <a:ext uri="{FF2B5EF4-FFF2-40B4-BE49-F238E27FC236}">
                <a16:creationId xmlns:a16="http://schemas.microsoft.com/office/drawing/2014/main" id="{2121BD6B-2385-43A3-BB8B-912B4D15350B}"/>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ABC04130-EC53-48CB-96A6-AB14C56B41C0}"/>
              </a:ext>
            </a:extLst>
          </p:cNvPr>
          <p:cNvSpPr>
            <a:spLocks noGrp="1"/>
          </p:cNvSpPr>
          <p:nvPr>
            <p:ph type="sldNum" sz="quarter" idx="12"/>
          </p:nvPr>
        </p:nvSpPr>
        <p:spPr/>
        <p:txBody>
          <a:bodyPr/>
          <a:lstStyle/>
          <a:p>
            <a:fld id="{C446FBB8-9818-4C85-9338-000A9A948A67}" type="slidenum">
              <a:rPr lang="de-DE" smtClean="0"/>
              <a:t>‹Nr.›</a:t>
            </a:fld>
            <a:endParaRPr lang="de-DE"/>
          </a:p>
        </p:txBody>
      </p:sp>
    </p:spTree>
    <p:extLst>
      <p:ext uri="{BB962C8B-B14F-4D97-AF65-F5344CB8AC3E}">
        <p14:creationId xmlns:p14="http://schemas.microsoft.com/office/powerpoint/2010/main" val="1855017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55A0FE9-66CE-41FC-AC54-63F73653B1BC}"/>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DF3F8667-5514-4F2F-8BC1-0D98BBE96059}"/>
              </a:ext>
            </a:extLst>
          </p:cNvPr>
          <p:cNvSpPr>
            <a:spLocks noGrp="1"/>
          </p:cNvSpPr>
          <p:nvPr>
            <p:ph type="dt" sz="half" idx="10"/>
          </p:nvPr>
        </p:nvSpPr>
        <p:spPr/>
        <p:txBody>
          <a:bodyPr/>
          <a:lstStyle/>
          <a:p>
            <a:fld id="{4321917E-1111-4462-82F5-EF90696FE609}" type="datetimeFigureOut">
              <a:rPr lang="de-DE" smtClean="0"/>
              <a:t>08.04.2024</a:t>
            </a:fld>
            <a:endParaRPr lang="de-DE"/>
          </a:p>
        </p:txBody>
      </p:sp>
      <p:sp>
        <p:nvSpPr>
          <p:cNvPr id="4" name="Fußzeilenplatzhalter 3">
            <a:extLst>
              <a:ext uri="{FF2B5EF4-FFF2-40B4-BE49-F238E27FC236}">
                <a16:creationId xmlns:a16="http://schemas.microsoft.com/office/drawing/2014/main" id="{56B225EA-92BC-415C-B10C-381D5A430B1E}"/>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69AE25A1-BC5E-4F30-9A24-4461762A989C}"/>
              </a:ext>
            </a:extLst>
          </p:cNvPr>
          <p:cNvSpPr>
            <a:spLocks noGrp="1"/>
          </p:cNvSpPr>
          <p:nvPr>
            <p:ph type="sldNum" sz="quarter" idx="12"/>
          </p:nvPr>
        </p:nvSpPr>
        <p:spPr/>
        <p:txBody>
          <a:bodyPr/>
          <a:lstStyle/>
          <a:p>
            <a:fld id="{C446FBB8-9818-4C85-9338-000A9A948A67}" type="slidenum">
              <a:rPr lang="de-DE" smtClean="0"/>
              <a:t>‹Nr.›</a:t>
            </a:fld>
            <a:endParaRPr lang="de-DE"/>
          </a:p>
        </p:txBody>
      </p:sp>
    </p:spTree>
    <p:extLst>
      <p:ext uri="{BB962C8B-B14F-4D97-AF65-F5344CB8AC3E}">
        <p14:creationId xmlns:p14="http://schemas.microsoft.com/office/powerpoint/2010/main" val="2165095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7FBCB6D7-BA23-4517-896F-A947CA9B06C8}"/>
              </a:ext>
            </a:extLst>
          </p:cNvPr>
          <p:cNvSpPr>
            <a:spLocks noGrp="1"/>
          </p:cNvSpPr>
          <p:nvPr>
            <p:ph type="dt" sz="half" idx="10"/>
          </p:nvPr>
        </p:nvSpPr>
        <p:spPr/>
        <p:txBody>
          <a:bodyPr/>
          <a:lstStyle/>
          <a:p>
            <a:fld id="{4321917E-1111-4462-82F5-EF90696FE609}" type="datetimeFigureOut">
              <a:rPr lang="de-DE" smtClean="0"/>
              <a:t>08.04.2024</a:t>
            </a:fld>
            <a:endParaRPr lang="de-DE"/>
          </a:p>
        </p:txBody>
      </p:sp>
      <p:sp>
        <p:nvSpPr>
          <p:cNvPr id="3" name="Fußzeilenplatzhalter 2">
            <a:extLst>
              <a:ext uri="{FF2B5EF4-FFF2-40B4-BE49-F238E27FC236}">
                <a16:creationId xmlns:a16="http://schemas.microsoft.com/office/drawing/2014/main" id="{B2377CC3-6A5C-4C26-BCBD-E2AE61772005}"/>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D5CFBE50-E684-46AD-8F8C-4CC11FBF475E}"/>
              </a:ext>
            </a:extLst>
          </p:cNvPr>
          <p:cNvSpPr>
            <a:spLocks noGrp="1"/>
          </p:cNvSpPr>
          <p:nvPr>
            <p:ph type="sldNum" sz="quarter" idx="12"/>
          </p:nvPr>
        </p:nvSpPr>
        <p:spPr/>
        <p:txBody>
          <a:bodyPr/>
          <a:lstStyle/>
          <a:p>
            <a:fld id="{C446FBB8-9818-4C85-9338-000A9A948A67}" type="slidenum">
              <a:rPr lang="de-DE" smtClean="0"/>
              <a:t>‹Nr.›</a:t>
            </a:fld>
            <a:endParaRPr lang="de-DE"/>
          </a:p>
        </p:txBody>
      </p:sp>
    </p:spTree>
    <p:extLst>
      <p:ext uri="{BB962C8B-B14F-4D97-AF65-F5344CB8AC3E}">
        <p14:creationId xmlns:p14="http://schemas.microsoft.com/office/powerpoint/2010/main" val="3192487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C9435FA-3F31-46D0-9A47-9BAB4945224D}"/>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FA85A3AF-8F07-4CED-ABEF-4C75D00FEA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1E79BEE4-F99D-4963-B7C1-905A1929C3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3F6EF693-EED9-455E-996B-8B8E9EB01609}"/>
              </a:ext>
            </a:extLst>
          </p:cNvPr>
          <p:cNvSpPr>
            <a:spLocks noGrp="1"/>
          </p:cNvSpPr>
          <p:nvPr>
            <p:ph type="dt" sz="half" idx="10"/>
          </p:nvPr>
        </p:nvSpPr>
        <p:spPr/>
        <p:txBody>
          <a:bodyPr/>
          <a:lstStyle/>
          <a:p>
            <a:fld id="{4321917E-1111-4462-82F5-EF90696FE609}" type="datetimeFigureOut">
              <a:rPr lang="de-DE" smtClean="0"/>
              <a:t>08.04.2024</a:t>
            </a:fld>
            <a:endParaRPr lang="de-DE"/>
          </a:p>
        </p:txBody>
      </p:sp>
      <p:sp>
        <p:nvSpPr>
          <p:cNvPr id="6" name="Fußzeilenplatzhalter 5">
            <a:extLst>
              <a:ext uri="{FF2B5EF4-FFF2-40B4-BE49-F238E27FC236}">
                <a16:creationId xmlns:a16="http://schemas.microsoft.com/office/drawing/2014/main" id="{5E08629C-5758-4ED0-80CC-8193E19CDF87}"/>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CBAFA935-8F61-403A-AB61-284422623D35}"/>
              </a:ext>
            </a:extLst>
          </p:cNvPr>
          <p:cNvSpPr>
            <a:spLocks noGrp="1"/>
          </p:cNvSpPr>
          <p:nvPr>
            <p:ph type="sldNum" sz="quarter" idx="12"/>
          </p:nvPr>
        </p:nvSpPr>
        <p:spPr/>
        <p:txBody>
          <a:bodyPr/>
          <a:lstStyle/>
          <a:p>
            <a:fld id="{C446FBB8-9818-4C85-9338-000A9A948A67}" type="slidenum">
              <a:rPr lang="de-DE" smtClean="0"/>
              <a:t>‹Nr.›</a:t>
            </a:fld>
            <a:endParaRPr lang="de-DE"/>
          </a:p>
        </p:txBody>
      </p:sp>
    </p:spTree>
    <p:extLst>
      <p:ext uri="{BB962C8B-B14F-4D97-AF65-F5344CB8AC3E}">
        <p14:creationId xmlns:p14="http://schemas.microsoft.com/office/powerpoint/2010/main" val="1072712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2DAF71-D4AA-4D98-AB1A-AC9E5425E24E}"/>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18A79DBC-A062-4EAC-935C-7114E1926B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29BFDD56-D54C-438A-936C-F7C440728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17E1B866-2DD5-4B3D-B3BC-A5663CD8EE85}"/>
              </a:ext>
            </a:extLst>
          </p:cNvPr>
          <p:cNvSpPr>
            <a:spLocks noGrp="1"/>
          </p:cNvSpPr>
          <p:nvPr>
            <p:ph type="dt" sz="half" idx="10"/>
          </p:nvPr>
        </p:nvSpPr>
        <p:spPr/>
        <p:txBody>
          <a:bodyPr/>
          <a:lstStyle/>
          <a:p>
            <a:fld id="{4321917E-1111-4462-82F5-EF90696FE609}" type="datetimeFigureOut">
              <a:rPr lang="de-DE" smtClean="0"/>
              <a:t>08.04.2024</a:t>
            </a:fld>
            <a:endParaRPr lang="de-DE"/>
          </a:p>
        </p:txBody>
      </p:sp>
      <p:sp>
        <p:nvSpPr>
          <p:cNvPr id="6" name="Fußzeilenplatzhalter 5">
            <a:extLst>
              <a:ext uri="{FF2B5EF4-FFF2-40B4-BE49-F238E27FC236}">
                <a16:creationId xmlns:a16="http://schemas.microsoft.com/office/drawing/2014/main" id="{92D0A8BC-B847-4896-A21A-ADC050A35321}"/>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E3C33CC8-597A-496E-A26A-ABFF9BDFC0EB}"/>
              </a:ext>
            </a:extLst>
          </p:cNvPr>
          <p:cNvSpPr>
            <a:spLocks noGrp="1"/>
          </p:cNvSpPr>
          <p:nvPr>
            <p:ph type="sldNum" sz="quarter" idx="12"/>
          </p:nvPr>
        </p:nvSpPr>
        <p:spPr/>
        <p:txBody>
          <a:bodyPr/>
          <a:lstStyle/>
          <a:p>
            <a:fld id="{C446FBB8-9818-4C85-9338-000A9A948A67}" type="slidenum">
              <a:rPr lang="de-DE" smtClean="0"/>
              <a:t>‹Nr.›</a:t>
            </a:fld>
            <a:endParaRPr lang="de-DE"/>
          </a:p>
        </p:txBody>
      </p:sp>
    </p:spTree>
    <p:extLst>
      <p:ext uri="{BB962C8B-B14F-4D97-AF65-F5344CB8AC3E}">
        <p14:creationId xmlns:p14="http://schemas.microsoft.com/office/powerpoint/2010/main" val="3434250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6FAE8B-1D36-478A-850C-116B778EEB00}"/>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4ACCB1DB-208A-4E7D-B58C-45CC509E8CEA}"/>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1AF0BC97-7C5D-404D-A4D4-87DFD2DD3777}"/>
              </a:ext>
            </a:extLst>
          </p:cNvPr>
          <p:cNvSpPr>
            <a:spLocks noGrp="1"/>
          </p:cNvSpPr>
          <p:nvPr>
            <p:ph type="dt" sz="half" idx="10"/>
          </p:nvPr>
        </p:nvSpPr>
        <p:spPr/>
        <p:txBody>
          <a:bodyPr/>
          <a:lstStyle/>
          <a:p>
            <a:fld id="{4321917E-1111-4462-82F5-EF90696FE609}" type="datetimeFigureOut">
              <a:rPr lang="de-DE" smtClean="0"/>
              <a:t>08.04.2024</a:t>
            </a:fld>
            <a:endParaRPr lang="de-DE"/>
          </a:p>
        </p:txBody>
      </p:sp>
      <p:sp>
        <p:nvSpPr>
          <p:cNvPr id="5" name="Fußzeilenplatzhalter 4">
            <a:extLst>
              <a:ext uri="{FF2B5EF4-FFF2-40B4-BE49-F238E27FC236}">
                <a16:creationId xmlns:a16="http://schemas.microsoft.com/office/drawing/2014/main" id="{D652C3ED-4EF7-4D16-99FB-83B34F2825B9}"/>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A0F1F358-99E1-4EB3-8A20-C60B1F2895D8}"/>
              </a:ext>
            </a:extLst>
          </p:cNvPr>
          <p:cNvSpPr>
            <a:spLocks noGrp="1"/>
          </p:cNvSpPr>
          <p:nvPr>
            <p:ph type="sldNum" sz="quarter" idx="12"/>
          </p:nvPr>
        </p:nvSpPr>
        <p:spPr/>
        <p:txBody>
          <a:bodyPr/>
          <a:lstStyle/>
          <a:p>
            <a:fld id="{C446FBB8-9818-4C85-9338-000A9A948A67}" type="slidenum">
              <a:rPr lang="de-DE" smtClean="0"/>
              <a:t>‹Nr.›</a:t>
            </a:fld>
            <a:endParaRPr lang="de-DE"/>
          </a:p>
        </p:txBody>
      </p:sp>
    </p:spTree>
    <p:extLst>
      <p:ext uri="{BB962C8B-B14F-4D97-AF65-F5344CB8AC3E}">
        <p14:creationId xmlns:p14="http://schemas.microsoft.com/office/powerpoint/2010/main" val="3557148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629E989F-37B5-4785-94A9-24406AFD1732}"/>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BFA2F670-2A0E-44C2-8041-FD18FEF40995}"/>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BF59054E-701A-4F74-B8DF-C7C374695FCE}"/>
              </a:ext>
            </a:extLst>
          </p:cNvPr>
          <p:cNvSpPr>
            <a:spLocks noGrp="1"/>
          </p:cNvSpPr>
          <p:nvPr>
            <p:ph type="dt" sz="half" idx="10"/>
          </p:nvPr>
        </p:nvSpPr>
        <p:spPr/>
        <p:txBody>
          <a:bodyPr/>
          <a:lstStyle/>
          <a:p>
            <a:fld id="{4321917E-1111-4462-82F5-EF90696FE609}" type="datetimeFigureOut">
              <a:rPr lang="de-DE" smtClean="0"/>
              <a:t>08.04.2024</a:t>
            </a:fld>
            <a:endParaRPr lang="de-DE"/>
          </a:p>
        </p:txBody>
      </p:sp>
      <p:sp>
        <p:nvSpPr>
          <p:cNvPr id="5" name="Fußzeilenplatzhalter 4">
            <a:extLst>
              <a:ext uri="{FF2B5EF4-FFF2-40B4-BE49-F238E27FC236}">
                <a16:creationId xmlns:a16="http://schemas.microsoft.com/office/drawing/2014/main" id="{54CF6480-837A-4434-9F44-FA739B6BF15E}"/>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2051CA26-FCB8-43A1-A9ED-1B579E5DF24C}"/>
              </a:ext>
            </a:extLst>
          </p:cNvPr>
          <p:cNvSpPr>
            <a:spLocks noGrp="1"/>
          </p:cNvSpPr>
          <p:nvPr>
            <p:ph type="sldNum" sz="quarter" idx="12"/>
          </p:nvPr>
        </p:nvSpPr>
        <p:spPr/>
        <p:txBody>
          <a:bodyPr/>
          <a:lstStyle/>
          <a:p>
            <a:fld id="{C446FBB8-9818-4C85-9338-000A9A948A67}" type="slidenum">
              <a:rPr lang="de-DE" smtClean="0"/>
              <a:t>‹Nr.›</a:t>
            </a:fld>
            <a:endParaRPr lang="de-DE"/>
          </a:p>
        </p:txBody>
      </p:sp>
    </p:spTree>
    <p:extLst>
      <p:ext uri="{BB962C8B-B14F-4D97-AF65-F5344CB8AC3E}">
        <p14:creationId xmlns:p14="http://schemas.microsoft.com/office/powerpoint/2010/main" val="4036026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F150BFFB-E90A-4EAE-9B2F-33F6E91EC2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19EC692F-BD6A-425E-8C24-1C8AB4A35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8EDFA5AC-A2B1-44D1-A377-2EEC8EB549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21917E-1111-4462-82F5-EF90696FE609}" type="datetimeFigureOut">
              <a:rPr lang="de-DE" smtClean="0"/>
              <a:t>08.04.2024</a:t>
            </a:fld>
            <a:endParaRPr lang="de-DE"/>
          </a:p>
        </p:txBody>
      </p:sp>
      <p:sp>
        <p:nvSpPr>
          <p:cNvPr id="5" name="Fußzeilenplatzhalter 4">
            <a:extLst>
              <a:ext uri="{FF2B5EF4-FFF2-40B4-BE49-F238E27FC236}">
                <a16:creationId xmlns:a16="http://schemas.microsoft.com/office/drawing/2014/main" id="{596FC224-00E0-4EE6-9A89-4F7657E1C1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3EEF477E-0FFA-483D-8F11-88E5FFEB23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46FBB8-9818-4C85-9338-000A9A948A67}" type="slidenum">
              <a:rPr lang="de-DE" smtClean="0"/>
              <a:t>‹Nr.›</a:t>
            </a:fld>
            <a:endParaRPr lang="de-DE"/>
          </a:p>
        </p:txBody>
      </p:sp>
    </p:spTree>
    <p:extLst>
      <p:ext uri="{BB962C8B-B14F-4D97-AF65-F5344CB8AC3E}">
        <p14:creationId xmlns:p14="http://schemas.microsoft.com/office/powerpoint/2010/main" val="732206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3.png"/><Relationship Id="rId7" Type="http://schemas.openxmlformats.org/officeDocument/2006/relationships/diagramLayout" Target="../diagrams/layout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image" Target="../media/image5.svg"/><Relationship Id="rId10" Type="http://schemas.microsoft.com/office/2007/relationships/diagramDrawing" Target="../diagrams/drawing2.xml"/><Relationship Id="rId4" Type="http://schemas.openxmlformats.org/officeDocument/2006/relationships/image" Target="../media/image4.png"/><Relationship Id="rId9" Type="http://schemas.openxmlformats.org/officeDocument/2006/relationships/diagramColors" Target="../diagrams/colors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7.png"/><Relationship Id="rId3" Type="http://schemas.openxmlformats.org/officeDocument/2006/relationships/slideLayout" Target="../slideLayouts/slideLayout2.xml"/><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notesSlide" Target="../notesSlides/notesSlide7.xml"/><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8.jpeg"/><Relationship Id="rId7" Type="http://schemas.openxmlformats.org/officeDocument/2006/relationships/diagramColors" Target="../diagrams/colors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0.jpeg"/><Relationship Id="rId7" Type="http://schemas.openxmlformats.org/officeDocument/2006/relationships/diagramColors" Target="../diagrams/colors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203DE33-2CD4-4CA8-9AF3-37C3B6513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0AF57B88-1D4C-41FA-A761-EC1DD10C3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300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D2548F45-5164-4ABB-8212-7F293FDED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3741" y="601600"/>
            <a:ext cx="5243943" cy="4040742"/>
          </a:xfrm>
          <a:prstGeom prst="rect">
            <a:avLst/>
          </a:prstGeom>
          <a:gradFill>
            <a:gsLst>
              <a:gs pos="0">
                <a:schemeClr val="accent1">
                  <a:alpha val="27000"/>
                </a:schemeClr>
              </a:gs>
              <a:gs pos="100000">
                <a:schemeClr val="accent1">
                  <a:lumMod val="75000"/>
                  <a:alpha val="48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CEFF1787-A164-4012-9A17-192144A3ED8C}"/>
              </a:ext>
            </a:extLst>
          </p:cNvPr>
          <p:cNvSpPr>
            <a:spLocks noGrp="1"/>
          </p:cNvSpPr>
          <p:nvPr>
            <p:ph type="ctrTitle"/>
          </p:nvPr>
        </p:nvSpPr>
        <p:spPr>
          <a:xfrm>
            <a:off x="324602" y="970060"/>
            <a:ext cx="3387256" cy="1811987"/>
          </a:xfrm>
        </p:spPr>
        <p:txBody>
          <a:bodyPr anchor="b">
            <a:normAutofit/>
          </a:bodyPr>
          <a:lstStyle/>
          <a:p>
            <a:r>
              <a:rPr lang="de-DE" sz="3400">
                <a:solidFill>
                  <a:srgbClr val="FFFFFF"/>
                </a:solidFill>
              </a:rPr>
              <a:t>Selbstgesteuertes Lernen</a:t>
            </a:r>
          </a:p>
        </p:txBody>
      </p:sp>
      <p:sp>
        <p:nvSpPr>
          <p:cNvPr id="3" name="Untertitel 2">
            <a:extLst>
              <a:ext uri="{FF2B5EF4-FFF2-40B4-BE49-F238E27FC236}">
                <a16:creationId xmlns:a16="http://schemas.microsoft.com/office/drawing/2014/main" id="{6B62E133-045D-47F7-BE31-C128D7168266}"/>
              </a:ext>
            </a:extLst>
          </p:cNvPr>
          <p:cNvSpPr>
            <a:spLocks noGrp="1"/>
          </p:cNvSpPr>
          <p:nvPr>
            <p:ph type="subTitle" idx="1"/>
          </p:nvPr>
        </p:nvSpPr>
        <p:spPr>
          <a:xfrm>
            <a:off x="541711" y="2926081"/>
            <a:ext cx="2953039" cy="669320"/>
          </a:xfrm>
        </p:spPr>
        <p:txBody>
          <a:bodyPr anchor="t">
            <a:normAutofit/>
          </a:bodyPr>
          <a:lstStyle/>
          <a:p>
            <a:r>
              <a:rPr lang="de-DE" sz="2000">
                <a:solidFill>
                  <a:srgbClr val="FFFFFF"/>
                </a:solidFill>
              </a:rPr>
              <a:t>Selbstlern Methodik</a:t>
            </a:r>
          </a:p>
        </p:txBody>
      </p:sp>
      <p:sp>
        <p:nvSpPr>
          <p:cNvPr id="28" name="Freeform: Shape 27">
            <a:extLst>
              <a:ext uri="{FF2B5EF4-FFF2-40B4-BE49-F238E27FC236}">
                <a16:creationId xmlns:a16="http://schemas.microsoft.com/office/drawing/2014/main" id="{21A80138-5812-BC69-3319-730C19F786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28434" y="3882460"/>
            <a:ext cx="2583873" cy="2583873"/>
          </a:xfrm>
          <a:custGeom>
            <a:avLst/>
            <a:gdLst>
              <a:gd name="connsiteX0" fmla="*/ 35566 w 3431788"/>
              <a:gd name="connsiteY0" fmla="*/ 2061756 h 3431788"/>
              <a:gd name="connsiteX1" fmla="*/ 1370032 w 3431788"/>
              <a:gd name="connsiteY1" fmla="*/ 35566 h 3431788"/>
              <a:gd name="connsiteX2" fmla="*/ 3396222 w 3431788"/>
              <a:gd name="connsiteY2" fmla="*/ 1370032 h 3431788"/>
              <a:gd name="connsiteX3" fmla="*/ 2061756 w 3431788"/>
              <a:gd name="connsiteY3" fmla="*/ 3396222 h 3431788"/>
              <a:gd name="connsiteX4" fmla="*/ 35566 w 3431788"/>
              <a:gd name="connsiteY4" fmla="*/ 2061756 h 3431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788" h="3431788">
                <a:moveTo>
                  <a:pt x="35566" y="2061756"/>
                </a:moveTo>
                <a:cubicBezTo>
                  <a:pt x="-155448" y="1133737"/>
                  <a:pt x="442012" y="226581"/>
                  <a:pt x="1370032" y="35566"/>
                </a:cubicBezTo>
                <a:cubicBezTo>
                  <a:pt x="2298051" y="-155448"/>
                  <a:pt x="3205207" y="442012"/>
                  <a:pt x="3396222" y="1370032"/>
                </a:cubicBezTo>
                <a:cubicBezTo>
                  <a:pt x="3587236" y="2298051"/>
                  <a:pt x="2989776" y="3205207"/>
                  <a:pt x="2061756" y="3396222"/>
                </a:cubicBezTo>
                <a:cubicBezTo>
                  <a:pt x="1133736" y="3587236"/>
                  <a:pt x="226580" y="2989776"/>
                  <a:pt x="35566" y="2061756"/>
                </a:cubicBezTo>
                <a:close/>
              </a:path>
            </a:pathLst>
          </a:custGeom>
          <a:gradFill>
            <a:gsLst>
              <a:gs pos="0">
                <a:schemeClr val="accent1">
                  <a:alpha val="25000"/>
                </a:schemeClr>
              </a:gs>
              <a:gs pos="100000">
                <a:schemeClr val="accent1">
                  <a:lumMod val="75000"/>
                  <a:alpha val="13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6" name="Picture 4" descr="Schreibtische in leerem Klassenzimmer">
            <a:extLst>
              <a:ext uri="{FF2B5EF4-FFF2-40B4-BE49-F238E27FC236}">
                <a16:creationId xmlns:a16="http://schemas.microsoft.com/office/drawing/2014/main" id="{9E5E4B3A-808C-4499-BD90-7C36D44F32DD}"/>
              </a:ext>
            </a:extLst>
          </p:cNvPr>
          <p:cNvPicPr>
            <a:picLocks noChangeAspect="1"/>
          </p:cNvPicPr>
          <p:nvPr/>
        </p:nvPicPr>
        <p:blipFill rotWithShape="1">
          <a:blip r:embed="rId3"/>
          <a:srcRect l="2896" r="8095" b="-2"/>
          <a:stretch/>
        </p:blipFill>
        <p:spPr>
          <a:xfrm>
            <a:off x="4038599" y="10"/>
            <a:ext cx="8160026" cy="6875809"/>
          </a:xfrm>
          <a:prstGeom prst="rect">
            <a:avLst/>
          </a:prstGeom>
        </p:spPr>
      </p:pic>
    </p:spTree>
    <p:extLst>
      <p:ext uri="{BB962C8B-B14F-4D97-AF65-F5344CB8AC3E}">
        <p14:creationId xmlns:p14="http://schemas.microsoft.com/office/powerpoint/2010/main" val="1509099452"/>
      </p:ext>
    </p:extLst>
  </p:cSld>
  <p:clrMapOvr>
    <a:masterClrMapping/>
  </p:clrMapOvr>
  <mc:AlternateContent xmlns:mc="http://schemas.openxmlformats.org/markup-compatibility/2006" xmlns:p14="http://schemas.microsoft.com/office/powerpoint/2010/main">
    <mc:Choice Requires="p14">
      <p:transition spd="slow" p14:dur="2000" advTm="8395"/>
    </mc:Choice>
    <mc:Fallback xmlns="">
      <p:transition spd="slow" advTm="83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BDF6A50-6310-4851-8314-0BB9C9C3C0B6}"/>
              </a:ext>
            </a:extLst>
          </p:cNvPr>
          <p:cNvSpPr>
            <a:spLocks noGrp="1"/>
          </p:cNvSpPr>
          <p:nvPr>
            <p:ph type="title"/>
          </p:nvPr>
        </p:nvSpPr>
        <p:spPr>
          <a:xfrm>
            <a:off x="5355848" y="467474"/>
            <a:ext cx="6586491" cy="1286160"/>
          </a:xfrm>
        </p:spPr>
        <p:txBody>
          <a:bodyPr anchor="b">
            <a:normAutofit/>
          </a:bodyPr>
          <a:lstStyle/>
          <a:p>
            <a:r>
              <a:rPr lang="de-DE"/>
              <a:t>Definition</a:t>
            </a:r>
          </a:p>
        </p:txBody>
      </p:sp>
      <p:graphicFrame>
        <p:nvGraphicFramePr>
          <p:cNvPr id="4" name="Inhaltsplatzhalter 3">
            <a:extLst>
              <a:ext uri="{FF2B5EF4-FFF2-40B4-BE49-F238E27FC236}">
                <a16:creationId xmlns:a16="http://schemas.microsoft.com/office/drawing/2014/main" id="{97C9B333-26E1-49A9-8E8A-85B249F8A72D}"/>
              </a:ext>
            </a:extLst>
          </p:cNvPr>
          <p:cNvGraphicFramePr>
            <a:graphicFrameLocks noGrp="1"/>
          </p:cNvGraphicFramePr>
          <p:nvPr>
            <p:ph idx="1"/>
            <p:extLst>
              <p:ext uri="{D42A27DB-BD31-4B8C-83A1-F6EECF244321}">
                <p14:modId xmlns:p14="http://schemas.microsoft.com/office/powerpoint/2010/main" val="2926441467"/>
              </p:ext>
            </p:extLst>
          </p:nvPr>
        </p:nvGraphicFramePr>
        <p:xfrm>
          <a:off x="4561726" y="1617956"/>
          <a:ext cx="7630254" cy="47725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 name="Picture 15" descr="Pfeile, die auf das Licht zeigen">
            <a:extLst>
              <a:ext uri="{FF2B5EF4-FFF2-40B4-BE49-F238E27FC236}">
                <a16:creationId xmlns:a16="http://schemas.microsoft.com/office/drawing/2014/main" id="{BEE1FEEC-3642-47E5-A875-72EBBBDBD00F}"/>
              </a:ext>
            </a:extLst>
          </p:cNvPr>
          <p:cNvPicPr>
            <a:picLocks noChangeAspect="1"/>
          </p:cNvPicPr>
          <p:nvPr/>
        </p:nvPicPr>
        <p:blipFill rotWithShape="1">
          <a:blip r:embed="rId8"/>
          <a:srcRect l="7577" r="47304" b="-1"/>
          <a:stretch/>
        </p:blipFill>
        <p:spPr>
          <a:xfrm>
            <a:off x="20" y="10"/>
            <a:ext cx="4635571" cy="6857990"/>
          </a:xfrm>
          <a:prstGeom prst="rect">
            <a:avLst/>
          </a:prstGeom>
          <a:effectLst/>
        </p:spPr>
      </p:pic>
      <p:cxnSp>
        <p:nvCxnSpPr>
          <p:cNvPr id="20" name="Straight Connector 1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EF8A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0588392"/>
      </p:ext>
    </p:extLst>
  </p:cSld>
  <p:clrMapOvr>
    <a:masterClrMapping/>
  </p:clrMapOvr>
  <mc:AlternateContent xmlns:mc="http://schemas.openxmlformats.org/markup-compatibility/2006" xmlns:p14="http://schemas.microsoft.com/office/powerpoint/2010/main">
    <mc:Choice Requires="p14">
      <p:transition spd="slow" p14:dur="2000" advTm="27249"/>
    </mc:Choice>
    <mc:Fallback xmlns="">
      <p:transition spd="slow" advTm="2724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el 1">
            <a:extLst>
              <a:ext uri="{FF2B5EF4-FFF2-40B4-BE49-F238E27FC236}">
                <a16:creationId xmlns:a16="http://schemas.microsoft.com/office/drawing/2014/main" id="{42352A09-A23D-4595-A05F-CBFA638431A5}"/>
              </a:ext>
            </a:extLst>
          </p:cNvPr>
          <p:cNvSpPr>
            <a:spLocks noGrp="1"/>
          </p:cNvSpPr>
          <p:nvPr>
            <p:ph type="title"/>
          </p:nvPr>
        </p:nvSpPr>
        <p:spPr>
          <a:xfrm>
            <a:off x="6094105" y="802955"/>
            <a:ext cx="4977976" cy="1454051"/>
          </a:xfrm>
        </p:spPr>
        <p:txBody>
          <a:bodyPr>
            <a:normAutofit/>
          </a:bodyPr>
          <a:lstStyle/>
          <a:p>
            <a:r>
              <a:rPr lang="de-DE">
                <a:solidFill>
                  <a:srgbClr val="000000"/>
                </a:solidFill>
              </a:rPr>
              <a:t>Arbeitsdefinition</a:t>
            </a:r>
          </a:p>
        </p:txBody>
      </p:sp>
      <p:sp>
        <p:nvSpPr>
          <p:cNvPr id="25"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8" name="Graphic 17" descr="Ausbildung">
            <a:extLst>
              <a:ext uri="{FF2B5EF4-FFF2-40B4-BE49-F238E27FC236}">
                <a16:creationId xmlns:a16="http://schemas.microsoft.com/office/drawing/2014/main" id="{8FC9BB5F-214B-46F2-9045-2F61E364B1A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0254" y="1629089"/>
            <a:ext cx="3620021" cy="3620021"/>
          </a:xfrm>
          <a:prstGeom prst="rect">
            <a:avLst/>
          </a:prstGeom>
        </p:spPr>
      </p:pic>
      <p:graphicFrame>
        <p:nvGraphicFramePr>
          <p:cNvPr id="4" name="Inhaltsplatzhalter 3">
            <a:extLst>
              <a:ext uri="{FF2B5EF4-FFF2-40B4-BE49-F238E27FC236}">
                <a16:creationId xmlns:a16="http://schemas.microsoft.com/office/drawing/2014/main" id="{67B794E1-CDD6-493E-B015-410EE4B91282}"/>
              </a:ext>
            </a:extLst>
          </p:cNvPr>
          <p:cNvGraphicFramePr>
            <a:graphicFrameLocks noGrp="1"/>
          </p:cNvGraphicFramePr>
          <p:nvPr>
            <p:ph idx="1"/>
            <p:extLst>
              <p:ext uri="{D42A27DB-BD31-4B8C-83A1-F6EECF244321}">
                <p14:modId xmlns:p14="http://schemas.microsoft.com/office/powerpoint/2010/main" val="2309814910"/>
              </p:ext>
            </p:extLst>
          </p:nvPr>
        </p:nvGraphicFramePr>
        <p:xfrm>
          <a:off x="5450691" y="2421682"/>
          <a:ext cx="5617461" cy="363928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321982501"/>
      </p:ext>
    </p:extLst>
  </p:cSld>
  <p:clrMapOvr>
    <a:masterClrMapping/>
  </p:clrMapOvr>
  <mc:AlternateContent xmlns:mc="http://schemas.openxmlformats.org/markup-compatibility/2006" xmlns:p14="http://schemas.microsoft.com/office/powerpoint/2010/main">
    <mc:Choice Requires="p14">
      <p:transition spd="slow" p14:dur="2000" advTm="9873"/>
    </mc:Choice>
    <mc:Fallback xmlns="">
      <p:transition spd="slow" advTm="987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22">
            <a:extLst>
              <a:ext uri="{FF2B5EF4-FFF2-40B4-BE49-F238E27FC236}">
                <a16:creationId xmlns:a16="http://schemas.microsoft.com/office/drawing/2014/main" id="{3756B343-807D-456E-AA26-80E96B75D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451C76A3-D77B-4BD4-BA3D-ABFC63E94B3C}"/>
              </a:ext>
            </a:extLst>
          </p:cNvPr>
          <p:cNvSpPr>
            <a:spLocks noGrp="1"/>
          </p:cNvSpPr>
          <p:nvPr>
            <p:ph type="title"/>
          </p:nvPr>
        </p:nvSpPr>
        <p:spPr>
          <a:xfrm>
            <a:off x="7239014" y="525982"/>
            <a:ext cx="4282983" cy="1200361"/>
          </a:xfrm>
        </p:spPr>
        <p:txBody>
          <a:bodyPr anchor="b">
            <a:normAutofit/>
          </a:bodyPr>
          <a:lstStyle/>
          <a:p>
            <a:r>
              <a:rPr lang="de-DE" sz="3600" b="1" i="0">
                <a:effectLst/>
                <a:latin typeface="Raleway"/>
              </a:rPr>
              <a:t>Digitale Werkzeuge</a:t>
            </a:r>
            <a:endParaRPr lang="de-DE" sz="3600"/>
          </a:p>
        </p:txBody>
      </p:sp>
      <p:sp>
        <p:nvSpPr>
          <p:cNvPr id="35" name="Rectangle 24">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4641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26">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0234"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nhaltsplatzhalter 4">
            <a:extLst>
              <a:ext uri="{FF2B5EF4-FFF2-40B4-BE49-F238E27FC236}">
                <a16:creationId xmlns:a16="http://schemas.microsoft.com/office/drawing/2014/main" id="{EEB3F4C7-C48E-4256-962E-CCB79CEE2DE3}"/>
              </a:ext>
            </a:extLst>
          </p:cNvPr>
          <p:cNvPicPr>
            <a:picLocks noChangeAspect="1"/>
          </p:cNvPicPr>
          <p:nvPr/>
        </p:nvPicPr>
        <p:blipFill rotWithShape="1">
          <a:blip r:embed="rId3"/>
          <a:srcRect r="8297" b="-2"/>
          <a:stretch/>
        </p:blipFill>
        <p:spPr>
          <a:xfrm>
            <a:off x="576244" y="650494"/>
            <a:ext cx="5628018" cy="5324142"/>
          </a:xfrm>
          <a:prstGeom prst="rect">
            <a:avLst/>
          </a:prstGeom>
        </p:spPr>
      </p:pic>
      <p:sp>
        <p:nvSpPr>
          <p:cNvPr id="29" name="Rectangle 28">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77786"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7CAD9261-41AE-4C62-B39F-8DFE631953EB}"/>
              </a:ext>
            </a:extLst>
          </p:cNvPr>
          <p:cNvSpPr>
            <a:spLocks noGrp="1"/>
          </p:cNvSpPr>
          <p:nvPr>
            <p:ph idx="1"/>
          </p:nvPr>
        </p:nvSpPr>
        <p:spPr>
          <a:xfrm>
            <a:off x="7239012" y="2031101"/>
            <a:ext cx="4282984" cy="3511943"/>
          </a:xfrm>
        </p:spPr>
        <p:txBody>
          <a:bodyPr anchor="ctr">
            <a:normAutofit/>
          </a:bodyPr>
          <a:lstStyle/>
          <a:p>
            <a:r>
              <a:rPr lang="en-US" sz="2400" i="1" dirty="0"/>
              <a:t>Wir </a:t>
            </a:r>
            <a:r>
              <a:rPr lang="en-US" sz="2400" i="1" dirty="0" err="1"/>
              <a:t>lernen</a:t>
            </a:r>
            <a:r>
              <a:rPr lang="en-US" sz="2400" i="1" dirty="0"/>
              <a:t> </a:t>
            </a:r>
            <a:r>
              <a:rPr lang="en-US" sz="2400" i="1" dirty="0" err="1"/>
              <a:t>jetzt</a:t>
            </a:r>
            <a:r>
              <a:rPr lang="en-US" sz="2400" i="1" dirty="0"/>
              <a:t> </a:t>
            </a:r>
            <a:r>
              <a:rPr lang="en-US" sz="2400" i="1" dirty="0" err="1"/>
              <a:t>schon</a:t>
            </a:r>
            <a:r>
              <a:rPr lang="en-US" sz="2400" i="1" dirty="0"/>
              <a:t> digital!</a:t>
            </a:r>
          </a:p>
        </p:txBody>
      </p:sp>
      <p:sp>
        <p:nvSpPr>
          <p:cNvPr id="31" name="Rectangle 30">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677179"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148273"/>
      </p:ext>
    </p:extLst>
  </p:cSld>
  <p:clrMapOvr>
    <a:masterClrMapping/>
  </p:clrMapOvr>
  <mc:AlternateContent xmlns:mc="http://schemas.openxmlformats.org/markup-compatibility/2006" xmlns:p14="http://schemas.microsoft.com/office/powerpoint/2010/main">
    <mc:Choice Requires="p14">
      <p:transition spd="slow" p14:dur="2000" advTm="10871"/>
    </mc:Choice>
    <mc:Fallback xmlns="">
      <p:transition spd="slow" advTm="1087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224E0F61-337C-4A5B-B6F4-08BF97AF6A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9A2D6563-C921-43E3-960A-FCA5360D8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133600" y="685800"/>
            <a:ext cx="10058400" cy="5486400"/>
          </a:xfrm>
          <a:prstGeom prst="rect">
            <a:avLst/>
          </a:prstGeom>
          <a:solidFill>
            <a:schemeClr val="bg1">
              <a:lumMod val="9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sp>
        <p:nvSpPr>
          <p:cNvPr id="2" name="Titel 1">
            <a:extLst>
              <a:ext uri="{FF2B5EF4-FFF2-40B4-BE49-F238E27FC236}">
                <a16:creationId xmlns:a16="http://schemas.microsoft.com/office/drawing/2014/main" id="{87418177-8971-4DB3-BF0C-96261F35C47B}"/>
              </a:ext>
            </a:extLst>
          </p:cNvPr>
          <p:cNvSpPr>
            <a:spLocks noGrp="1"/>
          </p:cNvSpPr>
          <p:nvPr>
            <p:ph type="title"/>
          </p:nvPr>
        </p:nvSpPr>
        <p:spPr>
          <a:xfrm>
            <a:off x="1463040" y="685800"/>
            <a:ext cx="5548769" cy="1958646"/>
          </a:xfrm>
        </p:spPr>
        <p:txBody>
          <a:bodyPr anchor="t">
            <a:normAutofit/>
          </a:bodyPr>
          <a:lstStyle/>
          <a:p>
            <a:r>
              <a:rPr lang="de-DE" sz="5000"/>
              <a:t>Website Blog/Bloggen</a:t>
            </a:r>
          </a:p>
        </p:txBody>
      </p:sp>
      <p:sp>
        <p:nvSpPr>
          <p:cNvPr id="78" name="Rectangle 77">
            <a:extLst>
              <a:ext uri="{FF2B5EF4-FFF2-40B4-BE49-F238E27FC236}">
                <a16:creationId xmlns:a16="http://schemas.microsoft.com/office/drawing/2014/main" id="{AB4D2B16-FD2F-49E6-B755-313F21458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9764" y="685797"/>
            <a:ext cx="118872" cy="15504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nhaltsplatzhalter 2">
            <a:extLst>
              <a:ext uri="{FF2B5EF4-FFF2-40B4-BE49-F238E27FC236}">
                <a16:creationId xmlns:a16="http://schemas.microsoft.com/office/drawing/2014/main" id="{B830EA94-80E7-4AF5-B2E3-776A9115A55C}"/>
              </a:ext>
            </a:extLst>
          </p:cNvPr>
          <p:cNvSpPr>
            <a:spLocks noGrp="1"/>
          </p:cNvSpPr>
          <p:nvPr>
            <p:ph idx="1"/>
          </p:nvPr>
        </p:nvSpPr>
        <p:spPr>
          <a:xfrm>
            <a:off x="292268" y="2692848"/>
            <a:ext cx="8221792" cy="3663176"/>
          </a:xfrm>
        </p:spPr>
        <p:txBody>
          <a:bodyPr>
            <a:normAutofit/>
          </a:bodyPr>
          <a:lstStyle/>
          <a:p>
            <a:r>
              <a:rPr lang="de-DE" sz="2400" b="0" i="0" dirty="0">
                <a:effectLst/>
                <a:latin typeface="Raleway"/>
              </a:rPr>
              <a:t>Blogs sind Webseiten, die tagebuchartige Einträge erlauben. </a:t>
            </a:r>
            <a:br>
              <a:rPr lang="de-DE" sz="2400" b="0" i="0" dirty="0">
                <a:effectLst/>
                <a:latin typeface="Raleway"/>
              </a:rPr>
            </a:br>
            <a:r>
              <a:rPr lang="de-DE" sz="2400" b="0" i="0" dirty="0">
                <a:effectLst/>
                <a:latin typeface="Raleway"/>
              </a:rPr>
              <a:t>(neueste Beiträge zuerst) </a:t>
            </a:r>
          </a:p>
          <a:p>
            <a:r>
              <a:rPr lang="de-DE" sz="2400" b="0" i="0" dirty="0">
                <a:effectLst/>
                <a:latin typeface="Raleway"/>
              </a:rPr>
              <a:t>Beiträge kommentieren durch Feedback/Diskussion</a:t>
            </a:r>
          </a:p>
          <a:p>
            <a:r>
              <a:rPr lang="de-DE" sz="2400" dirty="0">
                <a:latin typeface="Raleway"/>
              </a:rPr>
              <a:t>Tools</a:t>
            </a:r>
            <a:br>
              <a:rPr lang="de-DE" sz="2400" dirty="0">
                <a:latin typeface="Raleway"/>
              </a:rPr>
            </a:br>
            <a:r>
              <a:rPr lang="de-DE" sz="2400" dirty="0">
                <a:latin typeface="Raleway"/>
              </a:rPr>
              <a:t>WordPress</a:t>
            </a:r>
            <a:br>
              <a:rPr lang="de-DE" sz="2400" dirty="0">
                <a:latin typeface="Raleway"/>
              </a:rPr>
            </a:br>
            <a:r>
              <a:rPr lang="de-DE" sz="2400" dirty="0">
                <a:latin typeface="Raleway"/>
              </a:rPr>
              <a:t>Blogger</a:t>
            </a:r>
            <a:br>
              <a:rPr lang="de-DE" sz="2400" dirty="0">
                <a:latin typeface="Raleway"/>
              </a:rPr>
            </a:br>
            <a:r>
              <a:rPr lang="de-DE" sz="2400" dirty="0">
                <a:latin typeface="Raleway"/>
              </a:rPr>
              <a:t>Tumblr</a:t>
            </a:r>
            <a:endParaRPr lang="de-DE" sz="2400" dirty="0"/>
          </a:p>
        </p:txBody>
      </p:sp>
      <p:sp>
        <p:nvSpPr>
          <p:cNvPr id="80" name="Graphic 14">
            <a:extLst>
              <a:ext uri="{FF2B5EF4-FFF2-40B4-BE49-F238E27FC236}">
                <a16:creationId xmlns:a16="http://schemas.microsoft.com/office/drawing/2014/main" id="{1D2B4AEE-CC3F-417C-8FF0-DA59478B8D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017263" y="966353"/>
            <a:ext cx="2012229" cy="2014135"/>
          </a:xfrm>
          <a:custGeom>
            <a:avLst/>
            <a:gdLst>
              <a:gd name="connsiteX0" fmla="*/ 2616327 w 2616326"/>
              <a:gd name="connsiteY0" fmla="*/ 634841 h 2618803"/>
              <a:gd name="connsiteX1" fmla="*/ 2616327 w 2616326"/>
              <a:gd name="connsiteY1" fmla="*/ 0 h 2618803"/>
              <a:gd name="connsiteX2" fmla="*/ 0 w 2616326"/>
              <a:gd name="connsiteY2" fmla="*/ 0 h 2618803"/>
              <a:gd name="connsiteX3" fmla="*/ 0 w 2616326"/>
              <a:gd name="connsiteY3" fmla="*/ 2618804 h 2618803"/>
              <a:gd name="connsiteX4" fmla="*/ 634270 w 2616326"/>
              <a:gd name="connsiteY4" fmla="*/ 2618804 h 2618803"/>
              <a:gd name="connsiteX5" fmla="*/ 2616327 w 2616326"/>
              <a:gd name="connsiteY5" fmla="*/ 634841 h 2618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6326" h="2618803">
                <a:moveTo>
                  <a:pt x="2616327" y="634841"/>
                </a:moveTo>
                <a:lnTo>
                  <a:pt x="2616327" y="0"/>
                </a:lnTo>
                <a:lnTo>
                  <a:pt x="0" y="0"/>
                </a:lnTo>
                <a:lnTo>
                  <a:pt x="0" y="2618804"/>
                </a:lnTo>
                <a:lnTo>
                  <a:pt x="634270" y="2618804"/>
                </a:lnTo>
                <a:cubicBezTo>
                  <a:pt x="634270" y="1523143"/>
                  <a:pt x="1521619" y="634841"/>
                  <a:pt x="2616327" y="634841"/>
                </a:cubicBezTo>
                <a:close/>
              </a:path>
            </a:pathLst>
          </a:custGeom>
          <a:solidFill>
            <a:schemeClr val="accent2"/>
          </a:solidFill>
          <a:ln w="9525" cap="flat">
            <a:noFill/>
            <a:prstDash val="solid"/>
            <a:miter/>
          </a:ln>
        </p:spPr>
        <p:txBody>
          <a:bodyPr rtlCol="0" anchor="ctr"/>
          <a:lstStyle/>
          <a:p>
            <a:endParaRPr lang="en-US"/>
          </a:p>
        </p:txBody>
      </p:sp>
      <p:pic>
        <p:nvPicPr>
          <p:cNvPr id="1026" name="Picture 2" descr="Bloggen - Kostenlose multimedia Icons">
            <a:extLst>
              <a:ext uri="{FF2B5EF4-FFF2-40B4-BE49-F238E27FC236}">
                <a16:creationId xmlns:a16="http://schemas.microsoft.com/office/drawing/2014/main" id="{5FD7EE00-544B-440B-883A-A242E1F94F6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30517" y="1142395"/>
            <a:ext cx="4361688" cy="4361688"/>
          </a:xfrm>
          <a:prstGeom prst="rect">
            <a:avLst/>
          </a:prstGeom>
          <a:noFill/>
          <a:extLst>
            <a:ext uri="{909E8E84-426E-40DD-AFC4-6F175D3DCCD1}">
              <a14:hiddenFill xmlns:a14="http://schemas.microsoft.com/office/drawing/2010/main">
                <a:solidFill>
                  <a:srgbClr val="FFFFFF"/>
                </a:solidFill>
              </a14:hiddenFill>
            </a:ext>
          </a:extLst>
        </p:spPr>
      </p:pic>
      <p:sp>
        <p:nvSpPr>
          <p:cNvPr id="82" name="Graphic 14">
            <a:extLst>
              <a:ext uri="{FF2B5EF4-FFF2-40B4-BE49-F238E27FC236}">
                <a16:creationId xmlns:a16="http://schemas.microsoft.com/office/drawing/2014/main" id="{2A058240-2147-45E0-AEDC-7842EF6C32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017263" y="966354"/>
            <a:ext cx="2012229" cy="2014135"/>
          </a:xfrm>
          <a:custGeom>
            <a:avLst/>
            <a:gdLst>
              <a:gd name="connsiteX0" fmla="*/ 2616327 w 2616326"/>
              <a:gd name="connsiteY0" fmla="*/ 634841 h 2618803"/>
              <a:gd name="connsiteX1" fmla="*/ 2616327 w 2616326"/>
              <a:gd name="connsiteY1" fmla="*/ 0 h 2618803"/>
              <a:gd name="connsiteX2" fmla="*/ 0 w 2616326"/>
              <a:gd name="connsiteY2" fmla="*/ 0 h 2618803"/>
              <a:gd name="connsiteX3" fmla="*/ 0 w 2616326"/>
              <a:gd name="connsiteY3" fmla="*/ 2618804 h 2618803"/>
              <a:gd name="connsiteX4" fmla="*/ 634270 w 2616326"/>
              <a:gd name="connsiteY4" fmla="*/ 2618804 h 2618803"/>
              <a:gd name="connsiteX5" fmla="*/ 2616327 w 2616326"/>
              <a:gd name="connsiteY5" fmla="*/ 634841 h 2618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6326" h="2618803">
                <a:moveTo>
                  <a:pt x="2616327" y="634841"/>
                </a:moveTo>
                <a:lnTo>
                  <a:pt x="2616327" y="0"/>
                </a:lnTo>
                <a:lnTo>
                  <a:pt x="0" y="0"/>
                </a:lnTo>
                <a:lnTo>
                  <a:pt x="0" y="2618804"/>
                </a:lnTo>
                <a:lnTo>
                  <a:pt x="634270" y="2618804"/>
                </a:lnTo>
                <a:cubicBezTo>
                  <a:pt x="634270" y="1523143"/>
                  <a:pt x="1521619" y="634841"/>
                  <a:pt x="2616327" y="634841"/>
                </a:cubicBezTo>
                <a:close/>
              </a:path>
            </a:pathLst>
          </a:custGeom>
          <a:solidFill>
            <a:schemeClr val="accent2">
              <a:alpha val="50000"/>
            </a:schemeClr>
          </a:solidFill>
          <a:ln w="9525" cap="flat">
            <a:noFill/>
            <a:prstDash val="solid"/>
            <a:miter/>
          </a:ln>
        </p:spPr>
        <p:txBody>
          <a:bodyPr rtlCol="0" anchor="ctr"/>
          <a:lstStyle/>
          <a:p>
            <a:endParaRPr lang="en-US"/>
          </a:p>
        </p:txBody>
      </p:sp>
      <p:sp>
        <p:nvSpPr>
          <p:cNvPr id="84" name="Rectangle 83">
            <a:extLst>
              <a:ext uri="{FF2B5EF4-FFF2-40B4-BE49-F238E27FC236}">
                <a16:creationId xmlns:a16="http://schemas.microsoft.com/office/drawing/2014/main" id="{F9836921-C8BE-42F1-A4AD-7D4B4E7FD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73128" y="6172201"/>
            <a:ext cx="118872"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95053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2" name="Rectangle 70">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el 1">
            <a:extLst>
              <a:ext uri="{FF2B5EF4-FFF2-40B4-BE49-F238E27FC236}">
                <a16:creationId xmlns:a16="http://schemas.microsoft.com/office/drawing/2014/main" id="{46775DCE-08F4-42A1-A552-1DEE941C86A1}"/>
              </a:ext>
            </a:extLst>
          </p:cNvPr>
          <p:cNvSpPr>
            <a:spLocks noGrp="1"/>
          </p:cNvSpPr>
          <p:nvPr>
            <p:ph type="title"/>
          </p:nvPr>
        </p:nvSpPr>
        <p:spPr>
          <a:xfrm>
            <a:off x="838200" y="365125"/>
            <a:ext cx="5393361" cy="1325563"/>
          </a:xfrm>
        </p:spPr>
        <p:txBody>
          <a:bodyPr>
            <a:normAutofit/>
          </a:bodyPr>
          <a:lstStyle/>
          <a:p>
            <a:r>
              <a:rPr lang="de-DE" dirty="0"/>
              <a:t>Mindmaps Digitale Pinnwände</a:t>
            </a:r>
          </a:p>
        </p:txBody>
      </p:sp>
      <p:sp>
        <p:nvSpPr>
          <p:cNvPr id="2053" name="Freeform: Shape 72">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4" name="Inhaltsplatzhalter 3">
            <a:extLst>
              <a:ext uri="{FF2B5EF4-FFF2-40B4-BE49-F238E27FC236}">
                <a16:creationId xmlns:a16="http://schemas.microsoft.com/office/drawing/2014/main" id="{6C83E5B3-7990-4DB8-9E86-4BD3F0786636}"/>
              </a:ext>
            </a:extLst>
          </p:cNvPr>
          <p:cNvGraphicFramePr>
            <a:graphicFrameLocks noGrp="1"/>
          </p:cNvGraphicFramePr>
          <p:nvPr>
            <p:ph idx="1"/>
            <p:extLst>
              <p:ext uri="{D42A27DB-BD31-4B8C-83A1-F6EECF244321}">
                <p14:modId xmlns:p14="http://schemas.microsoft.com/office/powerpoint/2010/main" val="3176946876"/>
              </p:ext>
            </p:extLst>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5" name="Oval 74">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Mind map&quot;-Icons - Kostenloser Download, PNG und SVG">
            <a:extLst>
              <a:ext uri="{FF2B5EF4-FFF2-40B4-BE49-F238E27FC236}">
                <a16:creationId xmlns:a16="http://schemas.microsoft.com/office/drawing/2014/main" id="{3BD43A3A-0D22-4840-A7B2-E28BA4430A41}"/>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8361387" y="1690688"/>
            <a:ext cx="2700624" cy="2700624"/>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a:noFill/>
          <a:extLst>
            <a:ext uri="{909E8E84-426E-40DD-AFC4-6F175D3DCCD1}">
              <a14:hiddenFill xmlns:a14="http://schemas.microsoft.com/office/drawing/2010/main">
                <a:solidFill>
                  <a:srgbClr val="FFFFFF"/>
                </a:solidFill>
              </a14:hiddenFill>
            </a:ext>
          </a:extLst>
        </p:spPr>
      </p:pic>
      <p:sp>
        <p:nvSpPr>
          <p:cNvPr id="77" name="Freeform: Shape 76">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79" name="Straight Connector 78">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1" name="Freeform: Shape 80">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5" name="Freeform: Shape 84">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745796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73BDBC33-0285-4AFC-BAEE-418E31656AE4}"/>
              </a:ext>
            </a:extLst>
          </p:cNvPr>
          <p:cNvSpPr>
            <a:spLocks noGrp="1"/>
          </p:cNvSpPr>
          <p:nvPr>
            <p:ph type="title"/>
          </p:nvPr>
        </p:nvSpPr>
        <p:spPr>
          <a:xfrm>
            <a:off x="838201" y="345810"/>
            <a:ext cx="5120561" cy="1325563"/>
          </a:xfrm>
        </p:spPr>
        <p:txBody>
          <a:bodyPr>
            <a:normAutofit/>
          </a:bodyPr>
          <a:lstStyle/>
          <a:p>
            <a:r>
              <a:rPr lang="de-DE"/>
              <a:t>e - Portfolios</a:t>
            </a:r>
          </a:p>
        </p:txBody>
      </p:sp>
      <p:sp>
        <p:nvSpPr>
          <p:cNvPr id="27" name="Oval 26">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Grafik 3">
            <a:extLst>
              <a:ext uri="{FF2B5EF4-FFF2-40B4-BE49-F238E27FC236}">
                <a16:creationId xmlns:a16="http://schemas.microsoft.com/office/drawing/2014/main" id="{A60962DB-6C17-4EAF-BC39-E8C95D113CA2}"/>
              </a:ext>
            </a:extLst>
          </p:cNvPr>
          <p:cNvPicPr>
            <a:picLocks noChangeAspect="1"/>
          </p:cNvPicPr>
          <p:nvPr/>
        </p:nvPicPr>
        <p:blipFill rotWithShape="1">
          <a:blip r:embed="rId5"/>
          <a:srcRect l="10752" r="17827" b="-1"/>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29" name="Arc 28">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6" name="Grafik 5" descr="Ein Bild, das Pfeil enthält.&#10;&#10;Automatisch generierte Beschreibung">
            <a:extLst>
              <a:ext uri="{FF2B5EF4-FFF2-40B4-BE49-F238E27FC236}">
                <a16:creationId xmlns:a16="http://schemas.microsoft.com/office/drawing/2014/main" id="{06D7C4B3-F5FC-434F-963B-093C57714CB3}"/>
              </a:ext>
            </a:extLst>
          </p:cNvPr>
          <p:cNvPicPr>
            <a:picLocks noChangeAspect="1"/>
          </p:cNvPicPr>
          <p:nvPr/>
        </p:nvPicPr>
        <p:blipFill rotWithShape="1">
          <a:blip r:embed="rId6"/>
          <a:srcRect l="7493" r="23185" b="3"/>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grpSp>
        <p:nvGrpSpPr>
          <p:cNvPr id="7" name="Gruppieren 6">
            <a:extLst>
              <a:ext uri="{FF2B5EF4-FFF2-40B4-BE49-F238E27FC236}">
                <a16:creationId xmlns:a16="http://schemas.microsoft.com/office/drawing/2014/main" id="{C1758D25-1107-48E7-AE20-70EED1D84686}"/>
              </a:ext>
            </a:extLst>
          </p:cNvPr>
          <p:cNvGrpSpPr/>
          <p:nvPr/>
        </p:nvGrpSpPr>
        <p:grpSpPr>
          <a:xfrm>
            <a:off x="209399" y="1832820"/>
            <a:ext cx="7866396" cy="4336947"/>
            <a:chOff x="209399" y="1832820"/>
            <a:chExt cx="7866396" cy="4336947"/>
          </a:xfrm>
        </p:grpSpPr>
        <p:sp>
          <p:nvSpPr>
            <p:cNvPr id="8" name="Rechteck: abgerundete Ecken 7">
              <a:extLst>
                <a:ext uri="{FF2B5EF4-FFF2-40B4-BE49-F238E27FC236}">
                  <a16:creationId xmlns:a16="http://schemas.microsoft.com/office/drawing/2014/main" id="{204D3EE0-3127-473A-A48C-7A9BCCC19512}"/>
                </a:ext>
              </a:extLst>
            </p:cNvPr>
            <p:cNvSpPr/>
            <p:nvPr/>
          </p:nvSpPr>
          <p:spPr>
            <a:xfrm>
              <a:off x="209399" y="1832820"/>
              <a:ext cx="5092194" cy="1284873"/>
            </a:xfrm>
            <a:prstGeom prst="roundRect">
              <a:avLst>
                <a:gd name="adj" fmla="val 10000"/>
              </a:avLst>
            </a:prstGeom>
          </p:spPr>
          <p:style>
            <a:lnRef idx="0">
              <a:schemeClr val="accent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lstStyle/>
            <a:p>
              <a:endParaRPr lang="de-DE"/>
            </a:p>
          </p:txBody>
        </p:sp>
        <p:sp>
          <p:nvSpPr>
            <p:cNvPr id="9" name="Rechteck 8" descr="Magnifying glass">
              <a:extLst>
                <a:ext uri="{FF2B5EF4-FFF2-40B4-BE49-F238E27FC236}">
                  <a16:creationId xmlns:a16="http://schemas.microsoft.com/office/drawing/2014/main" id="{8FC63693-D0E5-4D89-8659-D2BF1F8A7107}"/>
                </a:ext>
              </a:extLst>
            </p:cNvPr>
            <p:cNvSpPr/>
            <p:nvPr/>
          </p:nvSpPr>
          <p:spPr>
            <a:xfrm>
              <a:off x="598073" y="2121916"/>
              <a:ext cx="708062" cy="706680"/>
            </a:xfrm>
            <a:prstGeom prst="rect">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de-DE"/>
            </a:p>
          </p:txBody>
        </p:sp>
        <p:sp>
          <p:nvSpPr>
            <p:cNvPr id="10" name="Freihandform: Form 9">
              <a:extLst>
                <a:ext uri="{FF2B5EF4-FFF2-40B4-BE49-F238E27FC236}">
                  <a16:creationId xmlns:a16="http://schemas.microsoft.com/office/drawing/2014/main" id="{A6601A9F-0C98-4131-935E-67C5504F6A22}"/>
                </a:ext>
              </a:extLst>
            </p:cNvPr>
            <p:cNvSpPr/>
            <p:nvPr/>
          </p:nvSpPr>
          <p:spPr>
            <a:xfrm>
              <a:off x="1694809" y="1832820"/>
              <a:ext cx="3347790" cy="1286129"/>
            </a:xfrm>
            <a:custGeom>
              <a:avLst/>
              <a:gdLst>
                <a:gd name="connsiteX0" fmla="*/ 0 w 3347790"/>
                <a:gd name="connsiteY0" fmla="*/ 0 h 1286129"/>
                <a:gd name="connsiteX1" fmla="*/ 3347790 w 3347790"/>
                <a:gd name="connsiteY1" fmla="*/ 0 h 1286129"/>
                <a:gd name="connsiteX2" fmla="*/ 3347790 w 3347790"/>
                <a:gd name="connsiteY2" fmla="*/ 1286129 h 1286129"/>
                <a:gd name="connsiteX3" fmla="*/ 0 w 3347790"/>
                <a:gd name="connsiteY3" fmla="*/ 1286129 h 1286129"/>
                <a:gd name="connsiteX4" fmla="*/ 0 w 3347790"/>
                <a:gd name="connsiteY4" fmla="*/ 0 h 128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7790" h="1286129">
                  <a:moveTo>
                    <a:pt x="0" y="0"/>
                  </a:moveTo>
                  <a:lnTo>
                    <a:pt x="3347790" y="0"/>
                  </a:lnTo>
                  <a:lnTo>
                    <a:pt x="3347790" y="1286129"/>
                  </a:lnTo>
                  <a:lnTo>
                    <a:pt x="0" y="128612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6115" tIns="136115" rIns="136115" bIns="136115" numCol="1" spcCol="1270" anchor="ctr" anchorCtr="0">
              <a:noAutofit/>
            </a:bodyPr>
            <a:lstStyle/>
            <a:p>
              <a:pPr marL="0" lvl="0" indent="0" algn="l" defTabSz="977900">
                <a:lnSpc>
                  <a:spcPct val="100000"/>
                </a:lnSpc>
                <a:spcBef>
                  <a:spcPct val="0"/>
                </a:spcBef>
                <a:spcAft>
                  <a:spcPct val="35000"/>
                </a:spcAft>
                <a:buNone/>
              </a:pPr>
              <a:r>
                <a:rPr lang="de-DE" sz="2200" b="0" i="0" kern="1200" dirty="0"/>
                <a:t>Eine Plattform für verschiedene digitale Inhalte sammeln und/oder verlinken</a:t>
              </a:r>
              <a:endParaRPr lang="en-US" sz="2200" kern="1200" dirty="0"/>
            </a:p>
          </p:txBody>
        </p:sp>
        <p:sp>
          <p:nvSpPr>
            <p:cNvPr id="11" name="Rechteck: abgerundete Ecken 10">
              <a:extLst>
                <a:ext uri="{FF2B5EF4-FFF2-40B4-BE49-F238E27FC236}">
                  <a16:creationId xmlns:a16="http://schemas.microsoft.com/office/drawing/2014/main" id="{009D28AC-4A87-475A-9042-7C4565C5FD33}"/>
                </a:ext>
              </a:extLst>
            </p:cNvPr>
            <p:cNvSpPr/>
            <p:nvPr/>
          </p:nvSpPr>
          <p:spPr>
            <a:xfrm>
              <a:off x="209399" y="3358229"/>
              <a:ext cx="5092194" cy="1284873"/>
            </a:xfrm>
            <a:prstGeom prst="roundRect">
              <a:avLst>
                <a:gd name="adj" fmla="val 10000"/>
              </a:avLst>
            </a:prstGeom>
          </p:spPr>
          <p:style>
            <a:lnRef idx="0">
              <a:schemeClr val="accent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lstStyle/>
            <a:p>
              <a:endParaRPr lang="de-DE"/>
            </a:p>
          </p:txBody>
        </p:sp>
        <p:sp>
          <p:nvSpPr>
            <p:cNvPr id="12" name="Rechteck 11" descr="Bleistift">
              <a:extLst>
                <a:ext uri="{FF2B5EF4-FFF2-40B4-BE49-F238E27FC236}">
                  <a16:creationId xmlns:a16="http://schemas.microsoft.com/office/drawing/2014/main" id="{D18855E6-DD5C-4997-860E-78C1652A39F8}"/>
                </a:ext>
              </a:extLst>
            </p:cNvPr>
            <p:cNvSpPr/>
            <p:nvPr/>
          </p:nvSpPr>
          <p:spPr>
            <a:xfrm>
              <a:off x="598073" y="3647325"/>
              <a:ext cx="708062" cy="706680"/>
            </a:xfrm>
            <a:prstGeom prst="rect">
              <a:avLst/>
            </a:prstGeom>
            <a: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de-DE"/>
            </a:p>
          </p:txBody>
        </p:sp>
        <p:sp>
          <p:nvSpPr>
            <p:cNvPr id="13" name="Freihandform: Form 12">
              <a:extLst>
                <a:ext uri="{FF2B5EF4-FFF2-40B4-BE49-F238E27FC236}">
                  <a16:creationId xmlns:a16="http://schemas.microsoft.com/office/drawing/2014/main" id="{27972343-D71A-4287-98C1-746A13D6172B}"/>
                </a:ext>
              </a:extLst>
            </p:cNvPr>
            <p:cNvSpPr/>
            <p:nvPr/>
          </p:nvSpPr>
          <p:spPr>
            <a:xfrm>
              <a:off x="1694809" y="3358229"/>
              <a:ext cx="3347790" cy="1286129"/>
            </a:xfrm>
            <a:custGeom>
              <a:avLst/>
              <a:gdLst>
                <a:gd name="connsiteX0" fmla="*/ 0 w 3347790"/>
                <a:gd name="connsiteY0" fmla="*/ 0 h 1286129"/>
                <a:gd name="connsiteX1" fmla="*/ 3347790 w 3347790"/>
                <a:gd name="connsiteY1" fmla="*/ 0 h 1286129"/>
                <a:gd name="connsiteX2" fmla="*/ 3347790 w 3347790"/>
                <a:gd name="connsiteY2" fmla="*/ 1286129 h 1286129"/>
                <a:gd name="connsiteX3" fmla="*/ 0 w 3347790"/>
                <a:gd name="connsiteY3" fmla="*/ 1286129 h 1286129"/>
                <a:gd name="connsiteX4" fmla="*/ 0 w 3347790"/>
                <a:gd name="connsiteY4" fmla="*/ 0 h 128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7790" h="1286129">
                  <a:moveTo>
                    <a:pt x="0" y="0"/>
                  </a:moveTo>
                  <a:lnTo>
                    <a:pt x="3347790" y="0"/>
                  </a:lnTo>
                  <a:lnTo>
                    <a:pt x="3347790" y="1286129"/>
                  </a:lnTo>
                  <a:lnTo>
                    <a:pt x="0" y="128612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6115" tIns="136115" rIns="136115" bIns="136115" numCol="1" spcCol="1270" anchor="ctr" anchorCtr="0">
              <a:noAutofit/>
            </a:bodyPr>
            <a:lstStyle/>
            <a:p>
              <a:pPr marL="0" lvl="0" indent="0" algn="l" defTabSz="977900">
                <a:lnSpc>
                  <a:spcPct val="100000"/>
                </a:lnSpc>
                <a:spcBef>
                  <a:spcPct val="0"/>
                </a:spcBef>
                <a:spcAft>
                  <a:spcPct val="35000"/>
                </a:spcAft>
                <a:buNone/>
              </a:pPr>
              <a:r>
                <a:rPr lang="de-DE" sz="2200" b="0" i="0" kern="1200" dirty="0"/>
                <a:t>Eigene Beiträge erstellen um so Lernwege darstellen und reflektieren zu können. </a:t>
              </a:r>
              <a:endParaRPr lang="en-US" sz="2200" kern="1200" dirty="0"/>
            </a:p>
          </p:txBody>
        </p:sp>
        <p:sp>
          <p:nvSpPr>
            <p:cNvPr id="14" name="Rechteck: abgerundete Ecken 13">
              <a:extLst>
                <a:ext uri="{FF2B5EF4-FFF2-40B4-BE49-F238E27FC236}">
                  <a16:creationId xmlns:a16="http://schemas.microsoft.com/office/drawing/2014/main" id="{0F4841CE-3A0D-4CC1-992A-4C42B4914383}"/>
                </a:ext>
              </a:extLst>
            </p:cNvPr>
            <p:cNvSpPr/>
            <p:nvPr/>
          </p:nvSpPr>
          <p:spPr>
            <a:xfrm>
              <a:off x="209399" y="4883638"/>
              <a:ext cx="5092194" cy="1284873"/>
            </a:xfrm>
            <a:prstGeom prst="roundRect">
              <a:avLst>
                <a:gd name="adj" fmla="val 10000"/>
              </a:avLst>
            </a:prstGeom>
          </p:spPr>
          <p:style>
            <a:lnRef idx="0">
              <a:schemeClr val="accent1">
                <a:hueOff val="0"/>
                <a:satOff val="0"/>
                <a:lumOff val="0"/>
                <a:alphaOff val="0"/>
              </a:schemeClr>
            </a:lnRef>
            <a:fillRef idx="1">
              <a:schemeClr val="bg1">
                <a:lumMod val="95000"/>
                <a:hueOff val="0"/>
                <a:satOff val="0"/>
                <a:lumOff val="0"/>
                <a:alphaOff val="0"/>
              </a:schemeClr>
            </a:fillRef>
            <a:effectRef idx="0">
              <a:schemeClr val="bg1">
                <a:lumMod val="95000"/>
                <a:hueOff val="0"/>
                <a:satOff val="0"/>
                <a:lumOff val="0"/>
                <a:alphaOff val="0"/>
              </a:schemeClr>
            </a:effectRef>
            <a:fontRef idx="minor">
              <a:schemeClr val="dk1">
                <a:hueOff val="0"/>
                <a:satOff val="0"/>
                <a:lumOff val="0"/>
                <a:alphaOff val="0"/>
              </a:schemeClr>
            </a:fontRef>
          </p:style>
          <p:txBody>
            <a:bodyPr/>
            <a:lstStyle/>
            <a:p>
              <a:endParaRPr lang="de-DE"/>
            </a:p>
          </p:txBody>
        </p:sp>
        <p:sp>
          <p:nvSpPr>
            <p:cNvPr id="15" name="Rechteck 14" descr="Tools">
              <a:extLst>
                <a:ext uri="{FF2B5EF4-FFF2-40B4-BE49-F238E27FC236}">
                  <a16:creationId xmlns:a16="http://schemas.microsoft.com/office/drawing/2014/main" id="{369AFD34-E296-4A11-93D5-CAD6B358E943}"/>
                </a:ext>
              </a:extLst>
            </p:cNvPr>
            <p:cNvSpPr/>
            <p:nvPr/>
          </p:nvSpPr>
          <p:spPr>
            <a:xfrm>
              <a:off x="598073" y="5172734"/>
              <a:ext cx="708062" cy="706680"/>
            </a:xfrm>
            <a:prstGeom prst="rect">
              <a:avLst/>
            </a:prstGeom>
            <a: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de-DE"/>
            </a:p>
          </p:txBody>
        </p:sp>
        <p:sp>
          <p:nvSpPr>
            <p:cNvPr id="16" name="Freihandform: Form 15">
              <a:extLst>
                <a:ext uri="{FF2B5EF4-FFF2-40B4-BE49-F238E27FC236}">
                  <a16:creationId xmlns:a16="http://schemas.microsoft.com/office/drawing/2014/main" id="{56D1858E-7FE3-4BF5-8EA3-8241DCB41579}"/>
                </a:ext>
              </a:extLst>
            </p:cNvPr>
            <p:cNvSpPr/>
            <p:nvPr/>
          </p:nvSpPr>
          <p:spPr>
            <a:xfrm>
              <a:off x="1694809" y="4883638"/>
              <a:ext cx="2291487" cy="1286129"/>
            </a:xfrm>
            <a:custGeom>
              <a:avLst/>
              <a:gdLst>
                <a:gd name="connsiteX0" fmla="*/ 0 w 2291487"/>
                <a:gd name="connsiteY0" fmla="*/ 0 h 1286129"/>
                <a:gd name="connsiteX1" fmla="*/ 2291487 w 2291487"/>
                <a:gd name="connsiteY1" fmla="*/ 0 h 1286129"/>
                <a:gd name="connsiteX2" fmla="*/ 2291487 w 2291487"/>
                <a:gd name="connsiteY2" fmla="*/ 1286129 h 1286129"/>
                <a:gd name="connsiteX3" fmla="*/ 0 w 2291487"/>
                <a:gd name="connsiteY3" fmla="*/ 1286129 h 1286129"/>
                <a:gd name="connsiteX4" fmla="*/ 0 w 2291487"/>
                <a:gd name="connsiteY4" fmla="*/ 0 h 128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1487" h="1286129">
                  <a:moveTo>
                    <a:pt x="0" y="0"/>
                  </a:moveTo>
                  <a:lnTo>
                    <a:pt x="2291487" y="0"/>
                  </a:lnTo>
                  <a:lnTo>
                    <a:pt x="2291487" y="1286129"/>
                  </a:lnTo>
                  <a:lnTo>
                    <a:pt x="0" y="128612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6115" tIns="136115" rIns="136115" bIns="136115" numCol="1" spcCol="1270" anchor="ctr" anchorCtr="0">
              <a:noAutofit/>
            </a:bodyPr>
            <a:lstStyle/>
            <a:p>
              <a:pPr marL="0" lvl="0" indent="0" algn="l" defTabSz="1111250">
                <a:lnSpc>
                  <a:spcPct val="100000"/>
                </a:lnSpc>
                <a:spcBef>
                  <a:spcPct val="0"/>
                </a:spcBef>
                <a:spcAft>
                  <a:spcPct val="35000"/>
                </a:spcAft>
                <a:buNone/>
              </a:pPr>
              <a:r>
                <a:rPr lang="de-DE" sz="2500" b="0" i="0" kern="1200" dirty="0"/>
                <a:t>Tools</a:t>
              </a:r>
              <a:endParaRPr lang="en-US" sz="2500" kern="1200" dirty="0"/>
            </a:p>
          </p:txBody>
        </p:sp>
        <p:sp>
          <p:nvSpPr>
            <p:cNvPr id="17" name="Freihandform: Form 16">
              <a:extLst>
                <a:ext uri="{FF2B5EF4-FFF2-40B4-BE49-F238E27FC236}">
                  <a16:creationId xmlns:a16="http://schemas.microsoft.com/office/drawing/2014/main" id="{93D74970-2719-4AF2-9715-EC45FA5871A6}"/>
                </a:ext>
              </a:extLst>
            </p:cNvPr>
            <p:cNvSpPr/>
            <p:nvPr/>
          </p:nvSpPr>
          <p:spPr>
            <a:xfrm>
              <a:off x="2677886" y="4840730"/>
              <a:ext cx="5397909" cy="1286129"/>
            </a:xfrm>
            <a:custGeom>
              <a:avLst/>
              <a:gdLst>
                <a:gd name="connsiteX0" fmla="*/ 0 w 4089499"/>
                <a:gd name="connsiteY0" fmla="*/ 0 h 1286129"/>
                <a:gd name="connsiteX1" fmla="*/ 4089499 w 4089499"/>
                <a:gd name="connsiteY1" fmla="*/ 0 h 1286129"/>
                <a:gd name="connsiteX2" fmla="*/ 4089499 w 4089499"/>
                <a:gd name="connsiteY2" fmla="*/ 1286129 h 1286129"/>
                <a:gd name="connsiteX3" fmla="*/ 0 w 4089499"/>
                <a:gd name="connsiteY3" fmla="*/ 1286129 h 1286129"/>
                <a:gd name="connsiteX4" fmla="*/ 0 w 4089499"/>
                <a:gd name="connsiteY4" fmla="*/ 0 h 128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499" h="1286129">
                  <a:moveTo>
                    <a:pt x="0" y="0"/>
                  </a:moveTo>
                  <a:lnTo>
                    <a:pt x="4089499" y="0"/>
                  </a:lnTo>
                  <a:lnTo>
                    <a:pt x="4089499" y="1286129"/>
                  </a:lnTo>
                  <a:lnTo>
                    <a:pt x="0" y="128612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6115" tIns="136115" rIns="136115" bIns="136115" numCol="1" spcCol="1270" anchor="ctr" anchorCtr="0">
              <a:noAutofit/>
            </a:bodyPr>
            <a:lstStyle/>
            <a:p>
              <a:pPr marL="0" lvl="0" indent="0" algn="l" defTabSz="889000">
                <a:lnSpc>
                  <a:spcPct val="100000"/>
                </a:lnSpc>
                <a:spcBef>
                  <a:spcPct val="0"/>
                </a:spcBef>
                <a:spcAft>
                  <a:spcPct val="35000"/>
                </a:spcAft>
                <a:buNone/>
              </a:pPr>
              <a:r>
                <a:rPr lang="de-DE" sz="2000" b="0" i="0" kern="1200" dirty="0"/>
                <a:t>Mahara </a:t>
              </a:r>
            </a:p>
            <a:p>
              <a:pPr marL="0" lvl="0" indent="0" algn="l" defTabSz="889000">
                <a:lnSpc>
                  <a:spcPct val="100000"/>
                </a:lnSpc>
                <a:spcBef>
                  <a:spcPct val="0"/>
                </a:spcBef>
                <a:spcAft>
                  <a:spcPct val="35000"/>
                </a:spcAft>
                <a:buNone/>
              </a:pPr>
              <a:r>
                <a:rPr lang="de-DE" sz="2000" b="0" i="0" kern="1200" dirty="0"/>
                <a:t>(ist mit </a:t>
              </a:r>
              <a:r>
                <a:rPr lang="de-DE" sz="2000" b="0" i="0" kern="1200" dirty="0" err="1"/>
                <a:t>Moodle</a:t>
              </a:r>
              <a:r>
                <a:rPr lang="de-DE" sz="2000" b="0" i="0" kern="1200" dirty="0"/>
                <a:t> kombinierbar: </a:t>
              </a:r>
              <a:r>
                <a:rPr lang="de-DE" sz="2000" b="0" i="0" kern="1200" dirty="0" err="1"/>
                <a:t>Mahoodle</a:t>
              </a:r>
              <a:r>
                <a:rPr lang="de-DE" sz="2000" b="0" i="0" kern="1200" dirty="0"/>
                <a:t>)</a:t>
              </a:r>
              <a:endParaRPr lang="en-US" sz="2000" kern="1200" dirty="0"/>
            </a:p>
          </p:txBody>
        </p:sp>
      </p:grpSp>
      <p:pic>
        <p:nvPicPr>
          <p:cNvPr id="18" name="Audio 17">
            <a:hlinkClick r:id="" action="ppaction://media"/>
            <a:extLst>
              <a:ext uri="{FF2B5EF4-FFF2-40B4-BE49-F238E27FC236}">
                <a16:creationId xmlns:a16="http://schemas.microsoft.com/office/drawing/2014/main" id="{7B5C1997-7643-9A7E-B0BF-456E4B8A7E83}"/>
              </a:ext>
            </a:extLst>
          </p:cNvPr>
          <p:cNvPicPr>
            <a:picLocks noChangeAspect="1"/>
          </p:cNvPicPr>
          <p:nvPr>
            <a:audioFile r:link="rId2"/>
            <p:extLst>
              <p:ext uri="{DAA4B4D4-6D71-4841-9C94-3DE7FCFB9230}">
                <p14:media xmlns:p14="http://schemas.microsoft.com/office/powerpoint/2010/main" r:embed="rId1"/>
              </p:ext>
            </p:extLst>
          </p:nvPr>
        </p:nvPicPr>
        <p:blipFill>
          <a:blip r:embed="rId13"/>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41424047"/>
      </p:ext>
    </p:extLst>
  </p:cSld>
  <p:clrMapOvr>
    <a:masterClrMapping/>
  </p:clrMapOvr>
  <mc:AlternateContent xmlns:mc="http://schemas.openxmlformats.org/markup-compatibility/2006" xmlns:p14="http://schemas.microsoft.com/office/powerpoint/2010/main">
    <mc:Choice Requires="p14">
      <p:transition spd="slow" p14:dur="2000" advTm="12926"/>
    </mc:Choice>
    <mc:Fallback xmlns="">
      <p:transition spd="slow" advTm="129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06F1FA2-086E-4F54-BEFF-C7830B051467}"/>
              </a:ext>
            </a:extLst>
          </p:cNvPr>
          <p:cNvPicPr>
            <a:picLocks noChangeAspect="1"/>
          </p:cNvPicPr>
          <p:nvPr/>
        </p:nvPicPr>
        <p:blipFill rotWithShape="1">
          <a:blip r:embed="rId3"/>
          <a:srcRect r="8444" b="-1"/>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66AC04F3-26E4-4FD7-BE22-4FCE0B1D9982}"/>
              </a:ext>
            </a:extLst>
          </p:cNvPr>
          <p:cNvSpPr>
            <a:spLocks noGrp="1"/>
          </p:cNvSpPr>
          <p:nvPr>
            <p:ph type="title"/>
          </p:nvPr>
        </p:nvSpPr>
        <p:spPr>
          <a:xfrm>
            <a:off x="594804" y="640263"/>
            <a:ext cx="6619811" cy="1344975"/>
          </a:xfrm>
        </p:spPr>
        <p:txBody>
          <a:bodyPr>
            <a:normAutofit/>
          </a:bodyPr>
          <a:lstStyle/>
          <a:p>
            <a:r>
              <a:rPr lang="de-DE" sz="4000"/>
              <a:t>Internet Foren</a:t>
            </a:r>
          </a:p>
        </p:txBody>
      </p:sp>
      <p:graphicFrame>
        <p:nvGraphicFramePr>
          <p:cNvPr id="5" name="Inhaltsplatzhalter 2">
            <a:extLst>
              <a:ext uri="{FF2B5EF4-FFF2-40B4-BE49-F238E27FC236}">
                <a16:creationId xmlns:a16="http://schemas.microsoft.com/office/drawing/2014/main" id="{A37BE011-0866-4EA3-AAFA-63850DD0D839}"/>
              </a:ext>
            </a:extLst>
          </p:cNvPr>
          <p:cNvGraphicFramePr>
            <a:graphicFrameLocks noGrp="1"/>
          </p:cNvGraphicFramePr>
          <p:nvPr>
            <p:ph idx="1"/>
            <p:extLst>
              <p:ext uri="{D42A27DB-BD31-4B8C-83A1-F6EECF244321}">
                <p14:modId xmlns:p14="http://schemas.microsoft.com/office/powerpoint/2010/main" val="2565089538"/>
              </p:ext>
            </p:extLst>
          </p:nvPr>
        </p:nvGraphicFramePr>
        <p:xfrm>
          <a:off x="594109" y="2121763"/>
          <a:ext cx="6620505" cy="37730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078" name="Picture 6" descr="Internet Forum Icon of Colored Outline style - Available in SVG, PNG, EPS,  AI &amp; Icon fonts">
            <a:extLst>
              <a:ext uri="{FF2B5EF4-FFF2-40B4-BE49-F238E27FC236}">
                <a16:creationId xmlns:a16="http://schemas.microsoft.com/office/drawing/2014/main" id="{DF363166-5FC7-40AD-B6F2-3F9BF15F83A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91909" y="990600"/>
            <a:ext cx="4600071"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3363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EAD506D-2E98-4002-ABB9-639F89ABFA62}"/>
              </a:ext>
            </a:extLst>
          </p:cNvPr>
          <p:cNvSpPr>
            <a:spLocks noGrp="1"/>
          </p:cNvSpPr>
          <p:nvPr>
            <p:ph type="title"/>
          </p:nvPr>
        </p:nvSpPr>
        <p:spPr>
          <a:xfrm>
            <a:off x="838200" y="365125"/>
            <a:ext cx="5558489" cy="1325563"/>
          </a:xfrm>
        </p:spPr>
        <p:txBody>
          <a:bodyPr>
            <a:normAutofit/>
          </a:bodyPr>
          <a:lstStyle/>
          <a:p>
            <a:r>
              <a:rPr lang="de-DE" dirty="0"/>
              <a:t>Learning Management Systeme (LMS)</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Inhaltsplatzhalter 2">
            <a:extLst>
              <a:ext uri="{FF2B5EF4-FFF2-40B4-BE49-F238E27FC236}">
                <a16:creationId xmlns:a16="http://schemas.microsoft.com/office/drawing/2014/main" id="{C8D068D6-281A-467C-9866-DE5309C83963}"/>
              </a:ext>
            </a:extLst>
          </p:cNvPr>
          <p:cNvSpPr>
            <a:spLocks noGrp="1"/>
          </p:cNvSpPr>
          <p:nvPr>
            <p:ph idx="1"/>
          </p:nvPr>
        </p:nvSpPr>
        <p:spPr>
          <a:xfrm>
            <a:off x="838200" y="1825625"/>
            <a:ext cx="6142463" cy="4351338"/>
          </a:xfrm>
        </p:spPr>
        <p:txBody>
          <a:bodyPr>
            <a:normAutofit/>
          </a:bodyPr>
          <a:lstStyle/>
          <a:p>
            <a:r>
              <a:rPr lang="de-DE" sz="2200" dirty="0"/>
              <a:t>Bereitstellung von Lerninhalten</a:t>
            </a:r>
          </a:p>
          <a:p>
            <a:r>
              <a:rPr lang="de-DE" sz="2200" dirty="0"/>
              <a:t>Verwaltung von Nutzenden und die Kommunikation der Lernenden und Lehrenden</a:t>
            </a:r>
          </a:p>
          <a:p>
            <a:r>
              <a:rPr lang="de-DE" sz="2200" dirty="0"/>
              <a:t>Lehrenden erstellen einen Kurs im Lernmanagementsystem </a:t>
            </a:r>
          </a:p>
          <a:p>
            <a:r>
              <a:rPr lang="de-DE" sz="2200" dirty="0"/>
              <a:t>Lernende können Tests bearbeiten oder Aufgaben einreichen</a:t>
            </a:r>
          </a:p>
          <a:p>
            <a:r>
              <a:rPr lang="de-DE" sz="2200" dirty="0"/>
              <a:t>Gemeinsamer Nutzen von Foren, Wikis oder Blogs </a:t>
            </a:r>
          </a:p>
          <a:p>
            <a:r>
              <a:rPr lang="de-DE" sz="2200" dirty="0"/>
              <a:t>Tools</a:t>
            </a:r>
            <a:br>
              <a:rPr lang="de-DE" sz="2200" dirty="0"/>
            </a:br>
            <a:r>
              <a:rPr lang="de-DE" sz="2200" dirty="0" err="1"/>
              <a:t>Moodle</a:t>
            </a:r>
            <a:endParaRPr lang="de-DE" sz="22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4420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407CF3F-8C43-4D21-9F0E-6A168E05F9E2}"/>
              </a:ext>
            </a:extLst>
          </p:cNvPr>
          <p:cNvPicPr>
            <a:picLocks noChangeAspect="1"/>
          </p:cNvPicPr>
          <p:nvPr/>
        </p:nvPicPr>
        <p:blipFill rotWithShape="1">
          <a:blip r:embed="rId3"/>
          <a:srcRect t="5579" b="671"/>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00B01A20-BD01-4A5A-93BF-A3A808036320}"/>
              </a:ext>
            </a:extLst>
          </p:cNvPr>
          <p:cNvSpPr>
            <a:spLocks noGrp="1"/>
          </p:cNvSpPr>
          <p:nvPr>
            <p:ph type="title"/>
          </p:nvPr>
        </p:nvSpPr>
        <p:spPr>
          <a:xfrm>
            <a:off x="594804" y="640263"/>
            <a:ext cx="6619811" cy="1344975"/>
          </a:xfrm>
        </p:spPr>
        <p:txBody>
          <a:bodyPr>
            <a:normAutofit/>
          </a:bodyPr>
          <a:lstStyle/>
          <a:p>
            <a:r>
              <a:rPr lang="de-DE" sz="4000"/>
              <a:t>Screen - Casts</a:t>
            </a:r>
          </a:p>
        </p:txBody>
      </p:sp>
      <p:graphicFrame>
        <p:nvGraphicFramePr>
          <p:cNvPr id="5" name="Inhaltsplatzhalter 2">
            <a:extLst>
              <a:ext uri="{FF2B5EF4-FFF2-40B4-BE49-F238E27FC236}">
                <a16:creationId xmlns:a16="http://schemas.microsoft.com/office/drawing/2014/main" id="{DBCEFE9C-E75E-4980-B2BC-D62A03723533}"/>
              </a:ext>
            </a:extLst>
          </p:cNvPr>
          <p:cNvGraphicFramePr>
            <a:graphicFrameLocks noGrp="1"/>
          </p:cNvGraphicFramePr>
          <p:nvPr>
            <p:ph idx="1"/>
            <p:extLst>
              <p:ext uri="{D42A27DB-BD31-4B8C-83A1-F6EECF244321}">
                <p14:modId xmlns:p14="http://schemas.microsoft.com/office/powerpoint/2010/main" val="738544387"/>
              </p:ext>
            </p:extLst>
          </p:nvPr>
        </p:nvGraphicFramePr>
        <p:xfrm>
          <a:off x="594109" y="2121763"/>
          <a:ext cx="6620505" cy="37730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098" name="Picture 2" descr="E-Learning @TU: Bildschirmaufzeichnungen (Screencasts) – E-Learning  Arbeitsgruppe (HDA &amp; HRZ) – Technische Universität Darmstadt">
            <a:extLst>
              <a:ext uri="{FF2B5EF4-FFF2-40B4-BE49-F238E27FC236}">
                <a16:creationId xmlns:a16="http://schemas.microsoft.com/office/drawing/2014/main" id="{39624D49-85E4-4E47-A7D6-5EA563F168D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5480" y="414929"/>
            <a:ext cx="2601879" cy="1706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4627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2" name="Picture 2" descr="E-Learning: So führen Webinare zum Erfolg | CRM">
            <a:extLst>
              <a:ext uri="{FF2B5EF4-FFF2-40B4-BE49-F238E27FC236}">
                <a16:creationId xmlns:a16="http://schemas.microsoft.com/office/drawing/2014/main" id="{4C0DC5EB-EA97-4FCA-A6FA-4A7079920AB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745" b="6256"/>
          <a:stretch/>
        </p:blipFill>
        <p:spPr bwMode="auto">
          <a:xfrm>
            <a:off x="20" y="10"/>
            <a:ext cx="12191981"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Rectangle 7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F0C42473-9CF6-47CD-9E6B-F99944563129}"/>
              </a:ext>
            </a:extLst>
          </p:cNvPr>
          <p:cNvSpPr>
            <a:spLocks noGrp="1"/>
          </p:cNvSpPr>
          <p:nvPr>
            <p:ph type="title"/>
          </p:nvPr>
        </p:nvSpPr>
        <p:spPr>
          <a:xfrm>
            <a:off x="643467" y="321734"/>
            <a:ext cx="6891186" cy="1135737"/>
          </a:xfrm>
        </p:spPr>
        <p:txBody>
          <a:bodyPr>
            <a:normAutofit/>
          </a:bodyPr>
          <a:lstStyle/>
          <a:p>
            <a:r>
              <a:rPr lang="de-DE" sz="3600"/>
              <a:t>Virtuelle Klassenzimmer</a:t>
            </a:r>
          </a:p>
        </p:txBody>
      </p:sp>
      <p:sp>
        <p:nvSpPr>
          <p:cNvPr id="3" name="Inhaltsplatzhalter 2">
            <a:extLst>
              <a:ext uri="{FF2B5EF4-FFF2-40B4-BE49-F238E27FC236}">
                <a16:creationId xmlns:a16="http://schemas.microsoft.com/office/drawing/2014/main" id="{A442F869-9608-4B34-AD0F-BBA262696163}"/>
              </a:ext>
            </a:extLst>
          </p:cNvPr>
          <p:cNvSpPr>
            <a:spLocks noGrp="1"/>
          </p:cNvSpPr>
          <p:nvPr>
            <p:ph idx="1"/>
          </p:nvPr>
        </p:nvSpPr>
        <p:spPr>
          <a:xfrm>
            <a:off x="643467" y="1782981"/>
            <a:ext cx="7664192" cy="4393982"/>
          </a:xfrm>
        </p:spPr>
        <p:txBody>
          <a:bodyPr>
            <a:noAutofit/>
          </a:bodyPr>
          <a:lstStyle/>
          <a:p>
            <a:r>
              <a:rPr lang="de-DE" sz="2400" dirty="0"/>
              <a:t>Zeitgleiche Kommunikation in einem virtuellen Raum. </a:t>
            </a:r>
          </a:p>
          <a:p>
            <a:r>
              <a:rPr lang="de-DE" sz="2400" dirty="0"/>
              <a:t>Teilnehmende loggen sich an seinem eigenen Endgerät (PC, Notebook, Tablet, Smartphone) ein. </a:t>
            </a:r>
          </a:p>
          <a:p>
            <a:r>
              <a:rPr lang="de-DE" sz="2400" dirty="0" err="1"/>
              <a:t>Powerpoint</a:t>
            </a:r>
            <a:r>
              <a:rPr lang="de-DE" sz="2400" dirty="0"/>
              <a:t>-Folien anzeigen oder ein interaktives Whiteboard nutzen. </a:t>
            </a:r>
          </a:p>
          <a:p>
            <a:r>
              <a:rPr lang="de-DE" sz="2400" dirty="0"/>
              <a:t>Weitere Funktionalitäten: Bereitstellung von Dateien zum Download, Abstimmungen (Tests) oder Arbeitsgruppen.</a:t>
            </a:r>
          </a:p>
          <a:p>
            <a:endParaRPr lang="de-DE" sz="2400" dirty="0"/>
          </a:p>
          <a:p>
            <a:r>
              <a:rPr lang="de-DE" sz="2400" dirty="0"/>
              <a:t>Diese Veranstaltungen, werden häufig als Webinare bezeichnet (Wortkombination aus Web + Seminar). </a:t>
            </a:r>
          </a:p>
        </p:txBody>
      </p:sp>
      <p:grpSp>
        <p:nvGrpSpPr>
          <p:cNvPr id="73" name="Group 72">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74" name="Rectangle 7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Isosceles Triangle 7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7" name="Isosceles Triangle 7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9684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8" name="Rectangle 19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46" name="Picture 2" descr="Wiki - APRENDE TIC">
            <a:extLst>
              <a:ext uri="{FF2B5EF4-FFF2-40B4-BE49-F238E27FC236}">
                <a16:creationId xmlns:a16="http://schemas.microsoft.com/office/drawing/2014/main" id="{41240231-E5EC-4CBD-8789-545979119DFB}"/>
              </a:ext>
            </a:extLst>
          </p:cNvPr>
          <p:cNvPicPr>
            <a:picLocks noChangeAspect="1" noChangeArrowheads="1"/>
          </p:cNvPicPr>
          <p:nvPr/>
        </p:nvPicPr>
        <p:blipFill rotWithShape="1">
          <a:blip r:embed="rId3">
            <a:alphaModFix amt="35000"/>
            <a:extLst>
              <a:ext uri="{28A0092B-C50C-407E-A947-70E740481C1C}">
                <a14:useLocalDpi xmlns:a14="http://schemas.microsoft.com/office/drawing/2010/main" val="0"/>
              </a:ext>
            </a:extLst>
          </a:blip>
          <a:srcRect r="1299"/>
          <a:stretch/>
        </p:blipFill>
        <p:spPr bwMode="auto">
          <a:xfrm>
            <a:off x="-4243" y="10"/>
            <a:ext cx="12196243"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Inhaltsplatzhalter 2">
            <a:extLst>
              <a:ext uri="{FF2B5EF4-FFF2-40B4-BE49-F238E27FC236}">
                <a16:creationId xmlns:a16="http://schemas.microsoft.com/office/drawing/2014/main" id="{88FD853D-1E7A-47B6-B491-ABB354A0C538}"/>
              </a:ext>
            </a:extLst>
          </p:cNvPr>
          <p:cNvSpPr>
            <a:spLocks noGrp="1"/>
          </p:cNvSpPr>
          <p:nvPr>
            <p:ph idx="1"/>
          </p:nvPr>
        </p:nvSpPr>
        <p:spPr>
          <a:xfrm>
            <a:off x="0" y="1782981"/>
            <a:ext cx="12094029" cy="4393982"/>
          </a:xfrm>
        </p:spPr>
        <p:txBody>
          <a:bodyPr>
            <a:normAutofit/>
          </a:bodyPr>
          <a:lstStyle/>
          <a:p>
            <a:pPr fontAlgn="base">
              <a:lnSpc>
                <a:spcPct val="200000"/>
              </a:lnSpc>
            </a:pPr>
            <a:r>
              <a:rPr lang="de-DE" sz="2400" b="0" i="0" dirty="0">
                <a:effectLst/>
                <a:latin typeface="Raleway"/>
              </a:rPr>
              <a:t>Wikis sind untereinander verlinkten Einzelseiten</a:t>
            </a:r>
          </a:p>
          <a:p>
            <a:pPr fontAlgn="base">
              <a:lnSpc>
                <a:spcPct val="200000"/>
              </a:lnSpc>
            </a:pPr>
            <a:r>
              <a:rPr lang="de-DE" sz="2400" b="0" i="0" dirty="0">
                <a:effectLst/>
                <a:latin typeface="Raleway"/>
              </a:rPr>
              <a:t>Jeder Nutzende kann Artikel anlegen und bearbeiten</a:t>
            </a:r>
          </a:p>
          <a:p>
            <a:pPr fontAlgn="base">
              <a:lnSpc>
                <a:spcPct val="200000"/>
              </a:lnSpc>
            </a:pPr>
            <a:r>
              <a:rPr lang="de-DE" sz="2400" b="0" i="0" dirty="0">
                <a:effectLst/>
                <a:latin typeface="Raleway"/>
              </a:rPr>
              <a:t>Einzelne Artikel können untereinander verlinkt werden</a:t>
            </a:r>
          </a:p>
          <a:p>
            <a:pPr fontAlgn="base">
              <a:lnSpc>
                <a:spcPct val="200000"/>
              </a:lnSpc>
            </a:pPr>
            <a:r>
              <a:rPr lang="de-DE" sz="2400" b="0" i="0" dirty="0">
                <a:effectLst/>
                <a:latin typeface="Raleway"/>
              </a:rPr>
              <a:t>Wikis dienen vor allem zur Erstellung und Bearbeitung gemeinsamer Texte und Themensammlungen</a:t>
            </a:r>
            <a:endParaRPr lang="de-DE" sz="2400" dirty="0"/>
          </a:p>
        </p:txBody>
      </p:sp>
      <p:sp>
        <p:nvSpPr>
          <p:cNvPr id="193" name="Rectangle 19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Isosceles Triangle 19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 name="Isosceles Triangle 19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6" name="Rectangle 19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8101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lowchart: Document 9">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8D53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0F2CB8DD-302F-497E-8BE0-4D8DF4D710E2}"/>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solidFill>
                  <a:srgbClr val="FFFFFF"/>
                </a:solidFill>
                <a:latin typeface="+mj-lt"/>
                <a:ea typeface="+mj-ea"/>
                <a:cs typeface="+mj-cs"/>
              </a:rPr>
              <a:t>Selbst Lernen </a:t>
            </a:r>
          </a:p>
        </p:txBody>
      </p:sp>
      <p:pic>
        <p:nvPicPr>
          <p:cNvPr id="5" name="Inhaltsplatzhalter 4">
            <a:extLst>
              <a:ext uri="{FF2B5EF4-FFF2-40B4-BE49-F238E27FC236}">
                <a16:creationId xmlns:a16="http://schemas.microsoft.com/office/drawing/2014/main" id="{FCB5A1EB-7A32-406C-8EA5-438E548E5F5E}"/>
              </a:ext>
            </a:extLst>
          </p:cNvPr>
          <p:cNvPicPr>
            <a:picLocks noGrp="1" noChangeAspect="1"/>
          </p:cNvPicPr>
          <p:nvPr>
            <p:ph idx="1"/>
          </p:nvPr>
        </p:nvPicPr>
        <p:blipFill>
          <a:blip r:embed="rId2"/>
          <a:stretch>
            <a:fillRect/>
          </a:stretch>
        </p:blipFill>
        <p:spPr>
          <a:xfrm>
            <a:off x="4170556" y="171163"/>
            <a:ext cx="7078924" cy="6848858"/>
          </a:xfrm>
          <a:prstGeom prst="rect">
            <a:avLst/>
          </a:prstGeom>
        </p:spPr>
      </p:pic>
    </p:spTree>
    <p:extLst>
      <p:ext uri="{BB962C8B-B14F-4D97-AF65-F5344CB8AC3E}">
        <p14:creationId xmlns:p14="http://schemas.microsoft.com/office/powerpoint/2010/main" val="5542646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692B3111-8301-4B32-B7C5-F10A3D296FF7}"/>
              </a:ext>
            </a:extLst>
          </p:cNvPr>
          <p:cNvSpPr>
            <a:spLocks noGrp="1"/>
          </p:cNvSpPr>
          <p:nvPr>
            <p:ph type="title"/>
          </p:nvPr>
        </p:nvSpPr>
        <p:spPr>
          <a:xfrm>
            <a:off x="643467" y="321734"/>
            <a:ext cx="10905066" cy="1135737"/>
          </a:xfrm>
        </p:spPr>
        <p:txBody>
          <a:bodyPr>
            <a:normAutofit/>
          </a:bodyPr>
          <a:lstStyle/>
          <a:p>
            <a:r>
              <a:rPr lang="de-DE" sz="3600"/>
              <a:t>Tipps für effektives Selbstlernen</a:t>
            </a:r>
          </a:p>
        </p:txBody>
      </p:sp>
      <p:sp>
        <p:nvSpPr>
          <p:cNvPr id="3" name="Inhaltsplatzhalter 2">
            <a:extLst>
              <a:ext uri="{FF2B5EF4-FFF2-40B4-BE49-F238E27FC236}">
                <a16:creationId xmlns:a16="http://schemas.microsoft.com/office/drawing/2014/main" id="{98BE8646-B34A-43D8-8796-6D4D3C2FE018}"/>
              </a:ext>
            </a:extLst>
          </p:cNvPr>
          <p:cNvSpPr>
            <a:spLocks noGrp="1"/>
          </p:cNvSpPr>
          <p:nvPr>
            <p:ph idx="1"/>
          </p:nvPr>
        </p:nvSpPr>
        <p:spPr>
          <a:xfrm>
            <a:off x="643467" y="1782981"/>
            <a:ext cx="7394403" cy="4836096"/>
          </a:xfrm>
        </p:spPr>
        <p:txBody>
          <a:bodyPr>
            <a:normAutofit/>
          </a:bodyPr>
          <a:lstStyle/>
          <a:p>
            <a:pPr fontAlgn="base"/>
            <a:r>
              <a:rPr lang="de-DE" sz="2400" b="1" dirty="0">
                <a:effectLst/>
                <a:latin typeface="Open Sans"/>
              </a:rPr>
              <a:t>Lernziele definieren und Lernprozess planen</a:t>
            </a:r>
          </a:p>
          <a:p>
            <a:pPr fontAlgn="base"/>
            <a:r>
              <a:rPr lang="de-DE" sz="2400" b="1" dirty="0">
                <a:effectLst/>
                <a:latin typeface="Open Sans"/>
              </a:rPr>
              <a:t>Störungen vermeiden</a:t>
            </a:r>
          </a:p>
          <a:p>
            <a:pPr fontAlgn="base"/>
            <a:r>
              <a:rPr lang="de-DE" sz="2400" b="1" dirty="0">
                <a:effectLst/>
                <a:latin typeface="Open Sans"/>
              </a:rPr>
              <a:t>Schlüsselbegriffe und Schlüsselgedanken aufschreiben</a:t>
            </a:r>
          </a:p>
          <a:p>
            <a:pPr fontAlgn="base"/>
            <a:r>
              <a:rPr lang="de-DE" sz="2400" b="1" dirty="0">
                <a:effectLst/>
                <a:latin typeface="Open Sans"/>
              </a:rPr>
              <a:t>Key-</a:t>
            </a:r>
            <a:r>
              <a:rPr lang="de-DE" sz="2400" b="1" dirty="0" err="1">
                <a:effectLst/>
                <a:latin typeface="Open Sans"/>
              </a:rPr>
              <a:t>Learnings</a:t>
            </a:r>
            <a:r>
              <a:rPr lang="de-DE" sz="2400" b="1" dirty="0">
                <a:effectLst/>
                <a:latin typeface="Open Sans"/>
              </a:rPr>
              <a:t> (wichtigste Erkenntnisse 3-5) notieren </a:t>
            </a:r>
          </a:p>
          <a:p>
            <a:pPr fontAlgn="base"/>
            <a:r>
              <a:rPr lang="de-DE" sz="2400" b="1" dirty="0">
                <a:effectLst/>
                <a:latin typeface="Open Sans"/>
              </a:rPr>
              <a:t>Transferaufgaben behandeln -&gt; gelernte in den Arbeitsalltag aufnehmen</a:t>
            </a:r>
          </a:p>
          <a:p>
            <a:pPr fontAlgn="base"/>
            <a:r>
              <a:rPr lang="de-DE" sz="2400" b="1" dirty="0">
                <a:effectLst/>
                <a:latin typeface="Open Sans"/>
              </a:rPr>
              <a:t>Erkenntnisse austauschen (Vertiefen des Erlernten)</a:t>
            </a:r>
          </a:p>
          <a:p>
            <a:pPr fontAlgn="base"/>
            <a:r>
              <a:rPr lang="de-DE" sz="2400" b="1" dirty="0">
                <a:effectLst/>
                <a:latin typeface="Open Sans"/>
              </a:rPr>
              <a:t>Key-</a:t>
            </a:r>
            <a:r>
              <a:rPr lang="de-DE" sz="2400" b="1" dirty="0" err="1">
                <a:effectLst/>
                <a:latin typeface="Open Sans"/>
              </a:rPr>
              <a:t>Learnings</a:t>
            </a:r>
            <a:r>
              <a:rPr lang="de-DE" sz="2400" b="1" dirty="0">
                <a:effectLst/>
                <a:latin typeface="Open Sans"/>
              </a:rPr>
              <a:t> wiederholen </a:t>
            </a:r>
          </a:p>
          <a:p>
            <a:endParaRPr lang="de-DE" sz="2000" dirty="0"/>
          </a:p>
        </p:txBody>
      </p:sp>
      <p:pic>
        <p:nvPicPr>
          <p:cNvPr id="4" name="Picture 4" descr="Selbstgesteuertes Lernen – Soziale Medienbildung">
            <a:extLst>
              <a:ext uri="{FF2B5EF4-FFF2-40B4-BE49-F238E27FC236}">
                <a16:creationId xmlns:a16="http://schemas.microsoft.com/office/drawing/2014/main" id="{33F87324-7C95-4863-B44F-6D875C2ED8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430" r="-2" b="-2"/>
          <a:stretch/>
        </p:blipFill>
        <p:spPr bwMode="auto">
          <a:xfrm>
            <a:off x="7777393" y="1976277"/>
            <a:ext cx="4414606" cy="4881723"/>
          </a:xfrm>
          <a:custGeom>
            <a:avLst/>
            <a:gdLst/>
            <a:ahLst/>
            <a:cxnLst/>
            <a:rect l="l" t="t" r="r" b="b"/>
            <a:pathLst>
              <a:path w="4414606" h="4881723">
                <a:moveTo>
                  <a:pt x="3151661" y="0"/>
                </a:moveTo>
                <a:lnTo>
                  <a:pt x="4414606" y="1262946"/>
                </a:lnTo>
                <a:lnTo>
                  <a:pt x="4414606" y="4881723"/>
                </a:lnTo>
                <a:lnTo>
                  <a:pt x="1730061" y="4881723"/>
                </a:lnTo>
                <a:lnTo>
                  <a:pt x="0" y="3151662"/>
                </a:lnTo>
                <a:close/>
              </a:path>
            </a:pathLst>
          </a:custGeom>
          <a:noFill/>
          <a:extLst>
            <a:ext uri="{909E8E84-426E-40DD-AFC4-6F175D3DCCD1}">
              <a14:hiddenFill xmlns:a14="http://schemas.microsoft.com/office/drawing/2010/main">
                <a:solidFill>
                  <a:srgbClr val="FFFFFF"/>
                </a:solidFill>
              </a14:hiddenFill>
            </a:ext>
          </a:extLst>
        </p:spPr>
      </p:pic>
      <p:sp>
        <p:nvSpPr>
          <p:cNvPr id="20" name="Rectangle 1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12">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50428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C0CCF94-9536-4A63-8FF2-E37827C927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C970655A-F4C2-4D7E-BAB6-D3BFC5CAE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8174"/>
            <a:ext cx="12192000" cy="4939827"/>
          </a:xfrm>
          <a:custGeom>
            <a:avLst/>
            <a:gdLst>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435843 w 12192000"/>
              <a:gd name="connsiteY143" fmla="*/ 234325 h 4939827"/>
              <a:gd name="connsiteX144" fmla="*/ 4499101 w 12192000"/>
              <a:gd name="connsiteY144" fmla="*/ 232983 h 4939827"/>
              <a:gd name="connsiteX145" fmla="*/ 4558432 w 12192000"/>
              <a:gd name="connsiteY145" fmla="*/ 269194 h 4939827"/>
              <a:gd name="connsiteX146" fmla="*/ 4635061 w 12192000"/>
              <a:gd name="connsiteY146" fmla="*/ 280682 h 4939827"/>
              <a:gd name="connsiteX147" fmla="*/ 4680829 w 12192000"/>
              <a:gd name="connsiteY147" fmla="*/ 287953 h 4939827"/>
              <a:gd name="connsiteX148" fmla="*/ 4807427 w 12192000"/>
              <a:gd name="connsiteY148" fmla="*/ 276835 h 4939827"/>
              <a:gd name="connsiteX149" fmla="*/ 5028933 w 12192000"/>
              <a:gd name="connsiteY149" fmla="*/ 183887 h 4939827"/>
              <a:gd name="connsiteX150" fmla="*/ 5093642 w 12192000"/>
              <a:gd name="connsiteY150" fmla="*/ 177214 h 4939827"/>
              <a:gd name="connsiteX151" fmla="*/ 5102642 w 12192000"/>
              <a:gd name="connsiteY151" fmla="*/ 186816 h 4939827"/>
              <a:gd name="connsiteX152" fmla="*/ 5193590 w 12192000"/>
              <a:gd name="connsiteY152" fmla="*/ 136361 h 4939827"/>
              <a:gd name="connsiteX153" fmla="*/ 5323922 w 12192000"/>
              <a:gd name="connsiteY153" fmla="*/ 146332 h 4939827"/>
              <a:gd name="connsiteX154" fmla="*/ 5421860 w 12192000"/>
              <a:gd name="connsiteY154" fmla="*/ 167298 h 4939827"/>
              <a:gd name="connsiteX155" fmla="*/ 5476948 w 12192000"/>
              <a:gd name="connsiteY155" fmla="*/ 173249 h 4939827"/>
              <a:gd name="connsiteX156" fmla="*/ 5516842 w 12192000"/>
              <a:gd name="connsiteY156" fmla="*/ 184018 h 4939827"/>
              <a:gd name="connsiteX157" fmla="*/ 5619415 w 12192000"/>
              <a:gd name="connsiteY157" fmla="*/ 176781 h 4939827"/>
              <a:gd name="connsiteX158" fmla="*/ 5789867 w 12192000"/>
              <a:gd name="connsiteY158" fmla="*/ 150304 h 4939827"/>
              <a:gd name="connsiteX159" fmla="*/ 5825953 w 12192000"/>
              <a:gd name="connsiteY159" fmla="*/ 147907 h 4939827"/>
              <a:gd name="connsiteX160" fmla="*/ 5856168 w 12192000"/>
              <a:gd name="connsiteY160" fmla="*/ 158719 h 4939827"/>
              <a:gd name="connsiteX161" fmla="*/ 5862476 w 12192000"/>
              <a:gd name="connsiteY161" fmla="*/ 172447 h 4939827"/>
              <a:gd name="connsiteX162" fmla="*/ 5882195 w 12192000"/>
              <a:gd name="connsiteY162" fmla="*/ 173195 h 4939827"/>
              <a:gd name="connsiteX163" fmla="*/ 5887271 w 12192000"/>
              <a:gd name="connsiteY163" fmla="*/ 176084 h 4939827"/>
              <a:gd name="connsiteX164" fmla="*/ 5916552 w 12192000"/>
              <a:gd name="connsiteY164" fmla="*/ 189955 h 4939827"/>
              <a:gd name="connsiteX165" fmla="*/ 5983240 w 12192000"/>
              <a:gd name="connsiteY165" fmla="*/ 152755 h 4939827"/>
              <a:gd name="connsiteX166" fmla="*/ 6061852 w 12192000"/>
              <a:gd name="connsiteY166" fmla="*/ 161953 h 4939827"/>
              <a:gd name="connsiteX167" fmla="*/ 6408386 w 12192000"/>
              <a:gd name="connsiteY167" fmla="*/ 157590 h 4939827"/>
              <a:gd name="connsiteX168" fmla="*/ 6531386 w 12192000"/>
              <a:gd name="connsiteY168" fmla="*/ 156103 h 4939827"/>
              <a:gd name="connsiteX169" fmla="*/ 6721509 w 12192000"/>
              <a:gd name="connsiteY169" fmla="*/ 54829 h 4939827"/>
              <a:gd name="connsiteX170" fmla="*/ 6947884 w 12192000"/>
              <a:gd name="connsiteY170" fmla="*/ 47587 h 4939827"/>
              <a:gd name="connsiteX171" fmla="*/ 6965101 w 12192000"/>
              <a:gd name="connsiteY171" fmla="*/ 25718 h 4939827"/>
              <a:gd name="connsiteX172" fmla="*/ 6986370 w 12192000"/>
              <a:gd name="connsiteY172" fmla="*/ 12659 h 4939827"/>
              <a:gd name="connsiteX173" fmla="*/ 6989536 w 12192000"/>
              <a:gd name="connsiteY173" fmla="*/ 14528 h 4939827"/>
              <a:gd name="connsiteX174" fmla="*/ 7015933 w 12192000"/>
              <a:gd name="connsiteY174" fmla="*/ 9653 h 4939827"/>
              <a:gd name="connsiteX175" fmla="*/ 7020592 w 12192000"/>
              <a:gd name="connsiteY175" fmla="*/ 1651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435843 w 12192000"/>
              <a:gd name="connsiteY143" fmla="*/ 234325 h 4939827"/>
              <a:gd name="connsiteX144" fmla="*/ 4558432 w 12192000"/>
              <a:gd name="connsiteY144" fmla="*/ 269194 h 4939827"/>
              <a:gd name="connsiteX145" fmla="*/ 4635061 w 12192000"/>
              <a:gd name="connsiteY145" fmla="*/ 280682 h 4939827"/>
              <a:gd name="connsiteX146" fmla="*/ 4680829 w 12192000"/>
              <a:gd name="connsiteY146" fmla="*/ 287953 h 4939827"/>
              <a:gd name="connsiteX147" fmla="*/ 4807427 w 12192000"/>
              <a:gd name="connsiteY147" fmla="*/ 276835 h 4939827"/>
              <a:gd name="connsiteX148" fmla="*/ 5028933 w 12192000"/>
              <a:gd name="connsiteY148" fmla="*/ 183887 h 4939827"/>
              <a:gd name="connsiteX149" fmla="*/ 5093642 w 12192000"/>
              <a:gd name="connsiteY149" fmla="*/ 177214 h 4939827"/>
              <a:gd name="connsiteX150" fmla="*/ 5102642 w 12192000"/>
              <a:gd name="connsiteY150" fmla="*/ 186816 h 4939827"/>
              <a:gd name="connsiteX151" fmla="*/ 5193590 w 12192000"/>
              <a:gd name="connsiteY151" fmla="*/ 136361 h 4939827"/>
              <a:gd name="connsiteX152" fmla="*/ 5323922 w 12192000"/>
              <a:gd name="connsiteY152" fmla="*/ 146332 h 4939827"/>
              <a:gd name="connsiteX153" fmla="*/ 5421860 w 12192000"/>
              <a:gd name="connsiteY153" fmla="*/ 167298 h 4939827"/>
              <a:gd name="connsiteX154" fmla="*/ 5476948 w 12192000"/>
              <a:gd name="connsiteY154" fmla="*/ 173249 h 4939827"/>
              <a:gd name="connsiteX155" fmla="*/ 5516842 w 12192000"/>
              <a:gd name="connsiteY155" fmla="*/ 184018 h 4939827"/>
              <a:gd name="connsiteX156" fmla="*/ 5619415 w 12192000"/>
              <a:gd name="connsiteY156" fmla="*/ 176781 h 4939827"/>
              <a:gd name="connsiteX157" fmla="*/ 5789867 w 12192000"/>
              <a:gd name="connsiteY157" fmla="*/ 150304 h 4939827"/>
              <a:gd name="connsiteX158" fmla="*/ 5825953 w 12192000"/>
              <a:gd name="connsiteY158" fmla="*/ 147907 h 4939827"/>
              <a:gd name="connsiteX159" fmla="*/ 5856168 w 12192000"/>
              <a:gd name="connsiteY159" fmla="*/ 158719 h 4939827"/>
              <a:gd name="connsiteX160" fmla="*/ 5862476 w 12192000"/>
              <a:gd name="connsiteY160" fmla="*/ 172447 h 4939827"/>
              <a:gd name="connsiteX161" fmla="*/ 5882195 w 12192000"/>
              <a:gd name="connsiteY161" fmla="*/ 173195 h 4939827"/>
              <a:gd name="connsiteX162" fmla="*/ 5887271 w 12192000"/>
              <a:gd name="connsiteY162" fmla="*/ 176084 h 4939827"/>
              <a:gd name="connsiteX163" fmla="*/ 5916552 w 12192000"/>
              <a:gd name="connsiteY163" fmla="*/ 189955 h 4939827"/>
              <a:gd name="connsiteX164" fmla="*/ 5983240 w 12192000"/>
              <a:gd name="connsiteY164" fmla="*/ 152755 h 4939827"/>
              <a:gd name="connsiteX165" fmla="*/ 6061852 w 12192000"/>
              <a:gd name="connsiteY165" fmla="*/ 161953 h 4939827"/>
              <a:gd name="connsiteX166" fmla="*/ 6408386 w 12192000"/>
              <a:gd name="connsiteY166" fmla="*/ 157590 h 4939827"/>
              <a:gd name="connsiteX167" fmla="*/ 6531386 w 12192000"/>
              <a:gd name="connsiteY167" fmla="*/ 156103 h 4939827"/>
              <a:gd name="connsiteX168" fmla="*/ 6721509 w 12192000"/>
              <a:gd name="connsiteY168" fmla="*/ 54829 h 4939827"/>
              <a:gd name="connsiteX169" fmla="*/ 6947884 w 12192000"/>
              <a:gd name="connsiteY169" fmla="*/ 47587 h 4939827"/>
              <a:gd name="connsiteX170" fmla="*/ 6965101 w 12192000"/>
              <a:gd name="connsiteY170" fmla="*/ 25718 h 4939827"/>
              <a:gd name="connsiteX171" fmla="*/ 6986370 w 12192000"/>
              <a:gd name="connsiteY171" fmla="*/ 12659 h 4939827"/>
              <a:gd name="connsiteX172" fmla="*/ 6989536 w 12192000"/>
              <a:gd name="connsiteY172" fmla="*/ 14528 h 4939827"/>
              <a:gd name="connsiteX173" fmla="*/ 7015933 w 12192000"/>
              <a:gd name="connsiteY173" fmla="*/ 9653 h 4939827"/>
              <a:gd name="connsiteX174" fmla="*/ 7020592 w 12192000"/>
              <a:gd name="connsiteY174" fmla="*/ 1651 h 4939827"/>
              <a:gd name="connsiteX175" fmla="*/ 7025905 w 12192000"/>
              <a:gd name="connsiteY175"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680829 w 12192000"/>
              <a:gd name="connsiteY145" fmla="*/ 287953 h 4939827"/>
              <a:gd name="connsiteX146" fmla="*/ 4807427 w 12192000"/>
              <a:gd name="connsiteY146" fmla="*/ 276835 h 4939827"/>
              <a:gd name="connsiteX147" fmla="*/ 5028933 w 12192000"/>
              <a:gd name="connsiteY147" fmla="*/ 183887 h 4939827"/>
              <a:gd name="connsiteX148" fmla="*/ 5093642 w 12192000"/>
              <a:gd name="connsiteY148" fmla="*/ 177214 h 4939827"/>
              <a:gd name="connsiteX149" fmla="*/ 5102642 w 12192000"/>
              <a:gd name="connsiteY149" fmla="*/ 186816 h 4939827"/>
              <a:gd name="connsiteX150" fmla="*/ 5193590 w 12192000"/>
              <a:gd name="connsiteY150" fmla="*/ 136361 h 4939827"/>
              <a:gd name="connsiteX151" fmla="*/ 5323922 w 12192000"/>
              <a:gd name="connsiteY151" fmla="*/ 146332 h 4939827"/>
              <a:gd name="connsiteX152" fmla="*/ 5421860 w 12192000"/>
              <a:gd name="connsiteY152" fmla="*/ 167298 h 4939827"/>
              <a:gd name="connsiteX153" fmla="*/ 5476948 w 12192000"/>
              <a:gd name="connsiteY153" fmla="*/ 173249 h 4939827"/>
              <a:gd name="connsiteX154" fmla="*/ 5516842 w 12192000"/>
              <a:gd name="connsiteY154" fmla="*/ 184018 h 4939827"/>
              <a:gd name="connsiteX155" fmla="*/ 5619415 w 12192000"/>
              <a:gd name="connsiteY155" fmla="*/ 176781 h 4939827"/>
              <a:gd name="connsiteX156" fmla="*/ 5789867 w 12192000"/>
              <a:gd name="connsiteY156" fmla="*/ 150304 h 4939827"/>
              <a:gd name="connsiteX157" fmla="*/ 5825953 w 12192000"/>
              <a:gd name="connsiteY157" fmla="*/ 147907 h 4939827"/>
              <a:gd name="connsiteX158" fmla="*/ 5856168 w 12192000"/>
              <a:gd name="connsiteY158" fmla="*/ 158719 h 4939827"/>
              <a:gd name="connsiteX159" fmla="*/ 5862476 w 12192000"/>
              <a:gd name="connsiteY159" fmla="*/ 172447 h 4939827"/>
              <a:gd name="connsiteX160" fmla="*/ 5882195 w 12192000"/>
              <a:gd name="connsiteY160" fmla="*/ 173195 h 4939827"/>
              <a:gd name="connsiteX161" fmla="*/ 5887271 w 12192000"/>
              <a:gd name="connsiteY161" fmla="*/ 176084 h 4939827"/>
              <a:gd name="connsiteX162" fmla="*/ 5916552 w 12192000"/>
              <a:gd name="connsiteY162" fmla="*/ 189955 h 4939827"/>
              <a:gd name="connsiteX163" fmla="*/ 5983240 w 12192000"/>
              <a:gd name="connsiteY163" fmla="*/ 152755 h 4939827"/>
              <a:gd name="connsiteX164" fmla="*/ 6061852 w 12192000"/>
              <a:gd name="connsiteY164" fmla="*/ 161953 h 4939827"/>
              <a:gd name="connsiteX165" fmla="*/ 6408386 w 12192000"/>
              <a:gd name="connsiteY165" fmla="*/ 157590 h 4939827"/>
              <a:gd name="connsiteX166" fmla="*/ 6531386 w 12192000"/>
              <a:gd name="connsiteY166" fmla="*/ 156103 h 4939827"/>
              <a:gd name="connsiteX167" fmla="*/ 6721509 w 12192000"/>
              <a:gd name="connsiteY167" fmla="*/ 54829 h 4939827"/>
              <a:gd name="connsiteX168" fmla="*/ 6947884 w 12192000"/>
              <a:gd name="connsiteY168" fmla="*/ 47587 h 4939827"/>
              <a:gd name="connsiteX169" fmla="*/ 6965101 w 12192000"/>
              <a:gd name="connsiteY169" fmla="*/ 25718 h 4939827"/>
              <a:gd name="connsiteX170" fmla="*/ 6986370 w 12192000"/>
              <a:gd name="connsiteY170" fmla="*/ 12659 h 4939827"/>
              <a:gd name="connsiteX171" fmla="*/ 6989536 w 12192000"/>
              <a:gd name="connsiteY171" fmla="*/ 14528 h 4939827"/>
              <a:gd name="connsiteX172" fmla="*/ 7015933 w 12192000"/>
              <a:gd name="connsiteY172" fmla="*/ 9653 h 4939827"/>
              <a:gd name="connsiteX173" fmla="*/ 7020592 w 12192000"/>
              <a:gd name="connsiteY173" fmla="*/ 1651 h 4939827"/>
              <a:gd name="connsiteX174" fmla="*/ 7025905 w 12192000"/>
              <a:gd name="connsiteY174"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408386 w 12192000"/>
              <a:gd name="connsiteY164" fmla="*/ 157590 h 4939827"/>
              <a:gd name="connsiteX165" fmla="*/ 6531386 w 12192000"/>
              <a:gd name="connsiteY165" fmla="*/ 156103 h 4939827"/>
              <a:gd name="connsiteX166" fmla="*/ 6721509 w 12192000"/>
              <a:gd name="connsiteY166" fmla="*/ 54829 h 4939827"/>
              <a:gd name="connsiteX167" fmla="*/ 6947884 w 12192000"/>
              <a:gd name="connsiteY167" fmla="*/ 47587 h 4939827"/>
              <a:gd name="connsiteX168" fmla="*/ 6965101 w 12192000"/>
              <a:gd name="connsiteY168" fmla="*/ 25718 h 4939827"/>
              <a:gd name="connsiteX169" fmla="*/ 6986370 w 12192000"/>
              <a:gd name="connsiteY169" fmla="*/ 12659 h 4939827"/>
              <a:gd name="connsiteX170" fmla="*/ 6989536 w 12192000"/>
              <a:gd name="connsiteY170" fmla="*/ 14528 h 4939827"/>
              <a:gd name="connsiteX171" fmla="*/ 7015933 w 12192000"/>
              <a:gd name="connsiteY171" fmla="*/ 9653 h 4939827"/>
              <a:gd name="connsiteX172" fmla="*/ 7020592 w 12192000"/>
              <a:gd name="connsiteY172" fmla="*/ 1651 h 4939827"/>
              <a:gd name="connsiteX173" fmla="*/ 7025905 w 12192000"/>
              <a:gd name="connsiteY173"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721509 w 12192000"/>
              <a:gd name="connsiteY165" fmla="*/ 54829 h 4939827"/>
              <a:gd name="connsiteX166" fmla="*/ 6947884 w 12192000"/>
              <a:gd name="connsiteY166" fmla="*/ 47587 h 4939827"/>
              <a:gd name="connsiteX167" fmla="*/ 6965101 w 12192000"/>
              <a:gd name="connsiteY167" fmla="*/ 25718 h 4939827"/>
              <a:gd name="connsiteX168" fmla="*/ 6986370 w 12192000"/>
              <a:gd name="connsiteY168" fmla="*/ 12659 h 4939827"/>
              <a:gd name="connsiteX169" fmla="*/ 6989536 w 12192000"/>
              <a:gd name="connsiteY169" fmla="*/ 14528 h 4939827"/>
              <a:gd name="connsiteX170" fmla="*/ 7015933 w 12192000"/>
              <a:gd name="connsiteY170" fmla="*/ 9653 h 4939827"/>
              <a:gd name="connsiteX171" fmla="*/ 7020592 w 12192000"/>
              <a:gd name="connsiteY171" fmla="*/ 1651 h 4939827"/>
              <a:gd name="connsiteX172" fmla="*/ 7025905 w 12192000"/>
              <a:gd name="connsiteY172"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947884 w 12192000"/>
              <a:gd name="connsiteY165" fmla="*/ 47587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415830 w 12192000"/>
              <a:gd name="connsiteY164" fmla="*/ 136006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152287 w 12192000"/>
              <a:gd name="connsiteY163" fmla="*/ 116736 h 4939827"/>
              <a:gd name="connsiteX164" fmla="*/ 6415830 w 12192000"/>
              <a:gd name="connsiteY164" fmla="*/ 136006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965101 w 12192000"/>
              <a:gd name="connsiteY165" fmla="*/ 25718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965101 w 12192000"/>
              <a:gd name="connsiteY165" fmla="*/ 25718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21577 w 12192000"/>
              <a:gd name="connsiteY160" fmla="*/ 169858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56458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21577 w 12192000"/>
              <a:gd name="connsiteY160" fmla="*/ 169858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4028476 w 12192000"/>
              <a:gd name="connsiteY136" fmla="*/ 223679 h 4939827"/>
              <a:gd name="connsiteX137" fmla="*/ 4191582 w 12192000"/>
              <a:gd name="connsiteY137" fmla="*/ 238952 h 4939827"/>
              <a:gd name="connsiteX138" fmla="*/ 4251024 w 12192000"/>
              <a:gd name="connsiteY138" fmla="*/ 240874 h 4939827"/>
              <a:gd name="connsiteX139" fmla="*/ 4355275 w 12192000"/>
              <a:gd name="connsiteY139" fmla="*/ 260205 h 4939827"/>
              <a:gd name="connsiteX140" fmla="*/ 4423807 w 12192000"/>
              <a:gd name="connsiteY140" fmla="*/ 270366 h 4939827"/>
              <a:gd name="connsiteX141" fmla="*/ 4558432 w 12192000"/>
              <a:gd name="connsiteY141" fmla="*/ 269194 h 4939827"/>
              <a:gd name="connsiteX142" fmla="*/ 4635061 w 12192000"/>
              <a:gd name="connsiteY142" fmla="*/ 280682 h 4939827"/>
              <a:gd name="connsiteX143" fmla="*/ 4807427 w 12192000"/>
              <a:gd name="connsiteY143" fmla="*/ 276835 h 4939827"/>
              <a:gd name="connsiteX144" fmla="*/ 5028933 w 12192000"/>
              <a:gd name="connsiteY144" fmla="*/ 183887 h 4939827"/>
              <a:gd name="connsiteX145" fmla="*/ 5093642 w 12192000"/>
              <a:gd name="connsiteY145" fmla="*/ 177214 h 4939827"/>
              <a:gd name="connsiteX146" fmla="*/ 5102642 w 12192000"/>
              <a:gd name="connsiteY146" fmla="*/ 186816 h 4939827"/>
              <a:gd name="connsiteX147" fmla="*/ 5193590 w 12192000"/>
              <a:gd name="connsiteY147" fmla="*/ 156458 h 4939827"/>
              <a:gd name="connsiteX148" fmla="*/ 5323922 w 12192000"/>
              <a:gd name="connsiteY148" fmla="*/ 146332 h 4939827"/>
              <a:gd name="connsiteX149" fmla="*/ 5421860 w 12192000"/>
              <a:gd name="connsiteY149" fmla="*/ 167298 h 4939827"/>
              <a:gd name="connsiteX150" fmla="*/ 5476948 w 12192000"/>
              <a:gd name="connsiteY150" fmla="*/ 173249 h 4939827"/>
              <a:gd name="connsiteX151" fmla="*/ 5516842 w 12192000"/>
              <a:gd name="connsiteY151" fmla="*/ 184018 h 4939827"/>
              <a:gd name="connsiteX152" fmla="*/ 5619415 w 12192000"/>
              <a:gd name="connsiteY152" fmla="*/ 176781 h 4939827"/>
              <a:gd name="connsiteX153" fmla="*/ 5789867 w 12192000"/>
              <a:gd name="connsiteY153" fmla="*/ 150304 h 4939827"/>
              <a:gd name="connsiteX154" fmla="*/ 5825953 w 12192000"/>
              <a:gd name="connsiteY154" fmla="*/ 147907 h 4939827"/>
              <a:gd name="connsiteX155" fmla="*/ 5856168 w 12192000"/>
              <a:gd name="connsiteY155" fmla="*/ 158719 h 4939827"/>
              <a:gd name="connsiteX156" fmla="*/ 5862476 w 12192000"/>
              <a:gd name="connsiteY156" fmla="*/ 172447 h 4939827"/>
              <a:gd name="connsiteX157" fmla="*/ 5882195 w 12192000"/>
              <a:gd name="connsiteY157" fmla="*/ 173195 h 4939827"/>
              <a:gd name="connsiteX158" fmla="*/ 5887271 w 12192000"/>
              <a:gd name="connsiteY158" fmla="*/ 176084 h 4939827"/>
              <a:gd name="connsiteX159" fmla="*/ 5921577 w 12192000"/>
              <a:gd name="connsiteY159" fmla="*/ 169858 h 4939827"/>
              <a:gd name="connsiteX160" fmla="*/ 5983240 w 12192000"/>
              <a:gd name="connsiteY160" fmla="*/ 152755 h 4939827"/>
              <a:gd name="connsiteX161" fmla="*/ 6152287 w 12192000"/>
              <a:gd name="connsiteY161" fmla="*/ 116736 h 4939827"/>
              <a:gd name="connsiteX162" fmla="*/ 6415830 w 12192000"/>
              <a:gd name="connsiteY162" fmla="*/ 136006 h 4939827"/>
              <a:gd name="connsiteX163" fmla="*/ 6756965 w 12192000"/>
              <a:gd name="connsiteY163" fmla="*/ 57636 h 4939827"/>
              <a:gd name="connsiteX164" fmla="*/ 6819400 w 12192000"/>
              <a:gd name="connsiteY164" fmla="*/ 30742 h 4939827"/>
              <a:gd name="connsiteX165" fmla="*/ 6986370 w 12192000"/>
              <a:gd name="connsiteY165" fmla="*/ 12659 h 4939827"/>
              <a:gd name="connsiteX166" fmla="*/ 6989536 w 12192000"/>
              <a:gd name="connsiteY166" fmla="*/ 14528 h 4939827"/>
              <a:gd name="connsiteX167" fmla="*/ 7015933 w 12192000"/>
              <a:gd name="connsiteY167" fmla="*/ 9653 h 4939827"/>
              <a:gd name="connsiteX168" fmla="*/ 7020592 w 12192000"/>
              <a:gd name="connsiteY168" fmla="*/ 1651 h 4939827"/>
              <a:gd name="connsiteX169" fmla="*/ 7025905 w 12192000"/>
              <a:gd name="connsiteY16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922756 w 12192000"/>
              <a:gd name="connsiteY135" fmla="*/ 194044 h 4939827"/>
              <a:gd name="connsiteX136" fmla="*/ 4028476 w 12192000"/>
              <a:gd name="connsiteY136" fmla="*/ 223679 h 4939827"/>
              <a:gd name="connsiteX137" fmla="*/ 4191582 w 12192000"/>
              <a:gd name="connsiteY137" fmla="*/ 238952 h 4939827"/>
              <a:gd name="connsiteX138" fmla="*/ 4251024 w 12192000"/>
              <a:gd name="connsiteY138" fmla="*/ 240874 h 4939827"/>
              <a:gd name="connsiteX139" fmla="*/ 4355275 w 12192000"/>
              <a:gd name="connsiteY139" fmla="*/ 260205 h 4939827"/>
              <a:gd name="connsiteX140" fmla="*/ 4423807 w 12192000"/>
              <a:gd name="connsiteY140" fmla="*/ 270366 h 4939827"/>
              <a:gd name="connsiteX141" fmla="*/ 4558432 w 12192000"/>
              <a:gd name="connsiteY141" fmla="*/ 269194 h 4939827"/>
              <a:gd name="connsiteX142" fmla="*/ 4635061 w 12192000"/>
              <a:gd name="connsiteY142" fmla="*/ 280682 h 4939827"/>
              <a:gd name="connsiteX143" fmla="*/ 4807427 w 12192000"/>
              <a:gd name="connsiteY143" fmla="*/ 276835 h 4939827"/>
              <a:gd name="connsiteX144" fmla="*/ 5028933 w 12192000"/>
              <a:gd name="connsiteY144" fmla="*/ 183887 h 4939827"/>
              <a:gd name="connsiteX145" fmla="*/ 5093642 w 12192000"/>
              <a:gd name="connsiteY145" fmla="*/ 177214 h 4939827"/>
              <a:gd name="connsiteX146" fmla="*/ 5102642 w 12192000"/>
              <a:gd name="connsiteY146" fmla="*/ 186816 h 4939827"/>
              <a:gd name="connsiteX147" fmla="*/ 5193590 w 12192000"/>
              <a:gd name="connsiteY147" fmla="*/ 156458 h 4939827"/>
              <a:gd name="connsiteX148" fmla="*/ 5323922 w 12192000"/>
              <a:gd name="connsiteY148" fmla="*/ 146332 h 4939827"/>
              <a:gd name="connsiteX149" fmla="*/ 5421860 w 12192000"/>
              <a:gd name="connsiteY149" fmla="*/ 167298 h 4939827"/>
              <a:gd name="connsiteX150" fmla="*/ 5476948 w 12192000"/>
              <a:gd name="connsiteY150" fmla="*/ 173249 h 4939827"/>
              <a:gd name="connsiteX151" fmla="*/ 5516842 w 12192000"/>
              <a:gd name="connsiteY151" fmla="*/ 184018 h 4939827"/>
              <a:gd name="connsiteX152" fmla="*/ 5619415 w 12192000"/>
              <a:gd name="connsiteY152" fmla="*/ 176781 h 4939827"/>
              <a:gd name="connsiteX153" fmla="*/ 5789867 w 12192000"/>
              <a:gd name="connsiteY153" fmla="*/ 150304 h 4939827"/>
              <a:gd name="connsiteX154" fmla="*/ 5825953 w 12192000"/>
              <a:gd name="connsiteY154" fmla="*/ 147907 h 4939827"/>
              <a:gd name="connsiteX155" fmla="*/ 5856168 w 12192000"/>
              <a:gd name="connsiteY155" fmla="*/ 158719 h 4939827"/>
              <a:gd name="connsiteX156" fmla="*/ 5862476 w 12192000"/>
              <a:gd name="connsiteY156" fmla="*/ 172447 h 4939827"/>
              <a:gd name="connsiteX157" fmla="*/ 5882195 w 12192000"/>
              <a:gd name="connsiteY157" fmla="*/ 173195 h 4939827"/>
              <a:gd name="connsiteX158" fmla="*/ 5887271 w 12192000"/>
              <a:gd name="connsiteY158" fmla="*/ 176084 h 4939827"/>
              <a:gd name="connsiteX159" fmla="*/ 5921577 w 12192000"/>
              <a:gd name="connsiteY159" fmla="*/ 169858 h 4939827"/>
              <a:gd name="connsiteX160" fmla="*/ 5983240 w 12192000"/>
              <a:gd name="connsiteY160" fmla="*/ 152755 h 4939827"/>
              <a:gd name="connsiteX161" fmla="*/ 6152287 w 12192000"/>
              <a:gd name="connsiteY161" fmla="*/ 116736 h 4939827"/>
              <a:gd name="connsiteX162" fmla="*/ 6415830 w 12192000"/>
              <a:gd name="connsiteY162" fmla="*/ 136006 h 4939827"/>
              <a:gd name="connsiteX163" fmla="*/ 6756965 w 12192000"/>
              <a:gd name="connsiteY163" fmla="*/ 57636 h 4939827"/>
              <a:gd name="connsiteX164" fmla="*/ 6819400 w 12192000"/>
              <a:gd name="connsiteY164" fmla="*/ 30742 h 4939827"/>
              <a:gd name="connsiteX165" fmla="*/ 6986370 w 12192000"/>
              <a:gd name="connsiteY165" fmla="*/ 12659 h 4939827"/>
              <a:gd name="connsiteX166" fmla="*/ 6989536 w 12192000"/>
              <a:gd name="connsiteY166" fmla="*/ 14528 h 4939827"/>
              <a:gd name="connsiteX167" fmla="*/ 7015933 w 12192000"/>
              <a:gd name="connsiteY167" fmla="*/ 9653 h 4939827"/>
              <a:gd name="connsiteX168" fmla="*/ 7020592 w 12192000"/>
              <a:gd name="connsiteY168" fmla="*/ 1651 h 4939827"/>
              <a:gd name="connsiteX169" fmla="*/ 7025905 w 12192000"/>
              <a:gd name="connsiteY16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98001 w 12192000"/>
              <a:gd name="connsiteY124" fmla="*/ 231941 h 4939827"/>
              <a:gd name="connsiteX125" fmla="*/ 3561557 w 12192000"/>
              <a:gd name="connsiteY125" fmla="*/ 228095 h 4939827"/>
              <a:gd name="connsiteX126" fmla="*/ 3611920 w 12192000"/>
              <a:gd name="connsiteY126" fmla="*/ 218094 h 4939827"/>
              <a:gd name="connsiteX127" fmla="*/ 3620528 w 12192000"/>
              <a:gd name="connsiteY127" fmla="*/ 218788 h 4939827"/>
              <a:gd name="connsiteX128" fmla="*/ 3620766 w 12192000"/>
              <a:gd name="connsiteY128" fmla="*/ 218511 h 4939827"/>
              <a:gd name="connsiteX129" fmla="*/ 3629977 w 12192000"/>
              <a:gd name="connsiteY129" fmla="*/ 218664 h 4939827"/>
              <a:gd name="connsiteX130" fmla="*/ 3636217 w 12192000"/>
              <a:gd name="connsiteY130" fmla="*/ 220048 h 4939827"/>
              <a:gd name="connsiteX131" fmla="*/ 3709484 w 12192000"/>
              <a:gd name="connsiteY131" fmla="*/ 186927 h 4939827"/>
              <a:gd name="connsiteX132" fmla="*/ 3761342 w 12192000"/>
              <a:gd name="connsiteY132" fmla="*/ 177474 h 4939827"/>
              <a:gd name="connsiteX133" fmla="*/ 3799748 w 12192000"/>
              <a:gd name="connsiteY133" fmla="*/ 167154 h 4939827"/>
              <a:gd name="connsiteX134" fmla="*/ 3922756 w 12192000"/>
              <a:gd name="connsiteY134" fmla="*/ 194044 h 4939827"/>
              <a:gd name="connsiteX135" fmla="*/ 4028476 w 12192000"/>
              <a:gd name="connsiteY135" fmla="*/ 223679 h 4939827"/>
              <a:gd name="connsiteX136" fmla="*/ 4191582 w 12192000"/>
              <a:gd name="connsiteY136" fmla="*/ 238952 h 4939827"/>
              <a:gd name="connsiteX137" fmla="*/ 4251024 w 12192000"/>
              <a:gd name="connsiteY137" fmla="*/ 240874 h 4939827"/>
              <a:gd name="connsiteX138" fmla="*/ 4355275 w 12192000"/>
              <a:gd name="connsiteY138" fmla="*/ 260205 h 4939827"/>
              <a:gd name="connsiteX139" fmla="*/ 4423807 w 12192000"/>
              <a:gd name="connsiteY139" fmla="*/ 270366 h 4939827"/>
              <a:gd name="connsiteX140" fmla="*/ 4558432 w 12192000"/>
              <a:gd name="connsiteY140" fmla="*/ 269194 h 4939827"/>
              <a:gd name="connsiteX141" fmla="*/ 4635061 w 12192000"/>
              <a:gd name="connsiteY141" fmla="*/ 280682 h 4939827"/>
              <a:gd name="connsiteX142" fmla="*/ 4807427 w 12192000"/>
              <a:gd name="connsiteY142" fmla="*/ 276835 h 4939827"/>
              <a:gd name="connsiteX143" fmla="*/ 5028933 w 12192000"/>
              <a:gd name="connsiteY143" fmla="*/ 183887 h 4939827"/>
              <a:gd name="connsiteX144" fmla="*/ 5093642 w 12192000"/>
              <a:gd name="connsiteY144" fmla="*/ 177214 h 4939827"/>
              <a:gd name="connsiteX145" fmla="*/ 5102642 w 12192000"/>
              <a:gd name="connsiteY145" fmla="*/ 186816 h 4939827"/>
              <a:gd name="connsiteX146" fmla="*/ 5193590 w 12192000"/>
              <a:gd name="connsiteY146" fmla="*/ 156458 h 4939827"/>
              <a:gd name="connsiteX147" fmla="*/ 5323922 w 12192000"/>
              <a:gd name="connsiteY147" fmla="*/ 146332 h 4939827"/>
              <a:gd name="connsiteX148" fmla="*/ 5421860 w 12192000"/>
              <a:gd name="connsiteY148" fmla="*/ 167298 h 4939827"/>
              <a:gd name="connsiteX149" fmla="*/ 5476948 w 12192000"/>
              <a:gd name="connsiteY149" fmla="*/ 173249 h 4939827"/>
              <a:gd name="connsiteX150" fmla="*/ 5516842 w 12192000"/>
              <a:gd name="connsiteY150" fmla="*/ 184018 h 4939827"/>
              <a:gd name="connsiteX151" fmla="*/ 5619415 w 12192000"/>
              <a:gd name="connsiteY151" fmla="*/ 176781 h 4939827"/>
              <a:gd name="connsiteX152" fmla="*/ 5789867 w 12192000"/>
              <a:gd name="connsiteY152" fmla="*/ 150304 h 4939827"/>
              <a:gd name="connsiteX153" fmla="*/ 5825953 w 12192000"/>
              <a:gd name="connsiteY153" fmla="*/ 147907 h 4939827"/>
              <a:gd name="connsiteX154" fmla="*/ 5856168 w 12192000"/>
              <a:gd name="connsiteY154" fmla="*/ 158719 h 4939827"/>
              <a:gd name="connsiteX155" fmla="*/ 5862476 w 12192000"/>
              <a:gd name="connsiteY155" fmla="*/ 172447 h 4939827"/>
              <a:gd name="connsiteX156" fmla="*/ 5882195 w 12192000"/>
              <a:gd name="connsiteY156" fmla="*/ 173195 h 4939827"/>
              <a:gd name="connsiteX157" fmla="*/ 5887271 w 12192000"/>
              <a:gd name="connsiteY157" fmla="*/ 176084 h 4939827"/>
              <a:gd name="connsiteX158" fmla="*/ 5921577 w 12192000"/>
              <a:gd name="connsiteY158" fmla="*/ 169858 h 4939827"/>
              <a:gd name="connsiteX159" fmla="*/ 5983240 w 12192000"/>
              <a:gd name="connsiteY159" fmla="*/ 152755 h 4939827"/>
              <a:gd name="connsiteX160" fmla="*/ 6152287 w 12192000"/>
              <a:gd name="connsiteY160" fmla="*/ 116736 h 4939827"/>
              <a:gd name="connsiteX161" fmla="*/ 6415830 w 12192000"/>
              <a:gd name="connsiteY161" fmla="*/ 136006 h 4939827"/>
              <a:gd name="connsiteX162" fmla="*/ 6756965 w 12192000"/>
              <a:gd name="connsiteY162" fmla="*/ 57636 h 4939827"/>
              <a:gd name="connsiteX163" fmla="*/ 6819400 w 12192000"/>
              <a:gd name="connsiteY163" fmla="*/ 30742 h 4939827"/>
              <a:gd name="connsiteX164" fmla="*/ 6986370 w 12192000"/>
              <a:gd name="connsiteY164" fmla="*/ 12659 h 4939827"/>
              <a:gd name="connsiteX165" fmla="*/ 6989536 w 12192000"/>
              <a:gd name="connsiteY165" fmla="*/ 14528 h 4939827"/>
              <a:gd name="connsiteX166" fmla="*/ 7015933 w 12192000"/>
              <a:gd name="connsiteY166" fmla="*/ 9653 h 4939827"/>
              <a:gd name="connsiteX167" fmla="*/ 7020592 w 12192000"/>
              <a:gd name="connsiteY167" fmla="*/ 1651 h 4939827"/>
              <a:gd name="connsiteX168" fmla="*/ 7025905 w 12192000"/>
              <a:gd name="connsiteY16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103677 w 12192000"/>
              <a:gd name="connsiteY116" fmla="*/ 209527 h 4939827"/>
              <a:gd name="connsiteX117" fmla="*/ 3126759 w 12192000"/>
              <a:gd name="connsiteY117" fmla="*/ 211226 h 4939827"/>
              <a:gd name="connsiteX118" fmla="*/ 3164020 w 12192000"/>
              <a:gd name="connsiteY118" fmla="*/ 212779 h 4939827"/>
              <a:gd name="connsiteX119" fmla="*/ 3285019 w 12192000"/>
              <a:gd name="connsiteY119" fmla="*/ 220535 h 4939827"/>
              <a:gd name="connsiteX120" fmla="*/ 3365154 w 12192000"/>
              <a:gd name="connsiteY120" fmla="*/ 226416 h 4939827"/>
              <a:gd name="connsiteX121" fmla="*/ 3367507 w 12192000"/>
              <a:gd name="connsiteY121" fmla="*/ 225416 h 4939827"/>
              <a:gd name="connsiteX122" fmla="*/ 3387567 w 12192000"/>
              <a:gd name="connsiteY122" fmla="*/ 227103 h 4939827"/>
              <a:gd name="connsiteX123" fmla="*/ 3498001 w 12192000"/>
              <a:gd name="connsiteY123" fmla="*/ 231941 h 4939827"/>
              <a:gd name="connsiteX124" fmla="*/ 3561557 w 12192000"/>
              <a:gd name="connsiteY124" fmla="*/ 228095 h 4939827"/>
              <a:gd name="connsiteX125" fmla="*/ 3611920 w 12192000"/>
              <a:gd name="connsiteY125" fmla="*/ 218094 h 4939827"/>
              <a:gd name="connsiteX126" fmla="*/ 3620528 w 12192000"/>
              <a:gd name="connsiteY126" fmla="*/ 218788 h 4939827"/>
              <a:gd name="connsiteX127" fmla="*/ 3620766 w 12192000"/>
              <a:gd name="connsiteY127" fmla="*/ 218511 h 4939827"/>
              <a:gd name="connsiteX128" fmla="*/ 3629977 w 12192000"/>
              <a:gd name="connsiteY128" fmla="*/ 218664 h 4939827"/>
              <a:gd name="connsiteX129" fmla="*/ 3636217 w 12192000"/>
              <a:gd name="connsiteY129" fmla="*/ 220048 h 4939827"/>
              <a:gd name="connsiteX130" fmla="*/ 3709484 w 12192000"/>
              <a:gd name="connsiteY130" fmla="*/ 186927 h 4939827"/>
              <a:gd name="connsiteX131" fmla="*/ 3761342 w 12192000"/>
              <a:gd name="connsiteY131" fmla="*/ 177474 h 4939827"/>
              <a:gd name="connsiteX132" fmla="*/ 3799748 w 12192000"/>
              <a:gd name="connsiteY132" fmla="*/ 167154 h 4939827"/>
              <a:gd name="connsiteX133" fmla="*/ 3922756 w 12192000"/>
              <a:gd name="connsiteY133" fmla="*/ 194044 h 4939827"/>
              <a:gd name="connsiteX134" fmla="*/ 4028476 w 12192000"/>
              <a:gd name="connsiteY134" fmla="*/ 223679 h 4939827"/>
              <a:gd name="connsiteX135" fmla="*/ 4191582 w 12192000"/>
              <a:gd name="connsiteY135" fmla="*/ 238952 h 4939827"/>
              <a:gd name="connsiteX136" fmla="*/ 4251024 w 12192000"/>
              <a:gd name="connsiteY136" fmla="*/ 240874 h 4939827"/>
              <a:gd name="connsiteX137" fmla="*/ 4355275 w 12192000"/>
              <a:gd name="connsiteY137" fmla="*/ 260205 h 4939827"/>
              <a:gd name="connsiteX138" fmla="*/ 4423807 w 12192000"/>
              <a:gd name="connsiteY138" fmla="*/ 270366 h 4939827"/>
              <a:gd name="connsiteX139" fmla="*/ 4558432 w 12192000"/>
              <a:gd name="connsiteY139" fmla="*/ 269194 h 4939827"/>
              <a:gd name="connsiteX140" fmla="*/ 4635061 w 12192000"/>
              <a:gd name="connsiteY140" fmla="*/ 280682 h 4939827"/>
              <a:gd name="connsiteX141" fmla="*/ 4807427 w 12192000"/>
              <a:gd name="connsiteY141" fmla="*/ 276835 h 4939827"/>
              <a:gd name="connsiteX142" fmla="*/ 5028933 w 12192000"/>
              <a:gd name="connsiteY142" fmla="*/ 183887 h 4939827"/>
              <a:gd name="connsiteX143" fmla="*/ 5093642 w 12192000"/>
              <a:gd name="connsiteY143" fmla="*/ 177214 h 4939827"/>
              <a:gd name="connsiteX144" fmla="*/ 5102642 w 12192000"/>
              <a:gd name="connsiteY144" fmla="*/ 186816 h 4939827"/>
              <a:gd name="connsiteX145" fmla="*/ 5193590 w 12192000"/>
              <a:gd name="connsiteY145" fmla="*/ 156458 h 4939827"/>
              <a:gd name="connsiteX146" fmla="*/ 5323922 w 12192000"/>
              <a:gd name="connsiteY146" fmla="*/ 146332 h 4939827"/>
              <a:gd name="connsiteX147" fmla="*/ 5421860 w 12192000"/>
              <a:gd name="connsiteY147" fmla="*/ 167298 h 4939827"/>
              <a:gd name="connsiteX148" fmla="*/ 5476948 w 12192000"/>
              <a:gd name="connsiteY148" fmla="*/ 173249 h 4939827"/>
              <a:gd name="connsiteX149" fmla="*/ 5516842 w 12192000"/>
              <a:gd name="connsiteY149" fmla="*/ 184018 h 4939827"/>
              <a:gd name="connsiteX150" fmla="*/ 5619415 w 12192000"/>
              <a:gd name="connsiteY150" fmla="*/ 176781 h 4939827"/>
              <a:gd name="connsiteX151" fmla="*/ 5789867 w 12192000"/>
              <a:gd name="connsiteY151" fmla="*/ 150304 h 4939827"/>
              <a:gd name="connsiteX152" fmla="*/ 5825953 w 12192000"/>
              <a:gd name="connsiteY152" fmla="*/ 147907 h 4939827"/>
              <a:gd name="connsiteX153" fmla="*/ 5856168 w 12192000"/>
              <a:gd name="connsiteY153" fmla="*/ 158719 h 4939827"/>
              <a:gd name="connsiteX154" fmla="*/ 5862476 w 12192000"/>
              <a:gd name="connsiteY154" fmla="*/ 172447 h 4939827"/>
              <a:gd name="connsiteX155" fmla="*/ 5882195 w 12192000"/>
              <a:gd name="connsiteY155" fmla="*/ 173195 h 4939827"/>
              <a:gd name="connsiteX156" fmla="*/ 5887271 w 12192000"/>
              <a:gd name="connsiteY156" fmla="*/ 176084 h 4939827"/>
              <a:gd name="connsiteX157" fmla="*/ 5921577 w 12192000"/>
              <a:gd name="connsiteY157" fmla="*/ 169858 h 4939827"/>
              <a:gd name="connsiteX158" fmla="*/ 5983240 w 12192000"/>
              <a:gd name="connsiteY158" fmla="*/ 152755 h 4939827"/>
              <a:gd name="connsiteX159" fmla="*/ 6152287 w 12192000"/>
              <a:gd name="connsiteY159" fmla="*/ 116736 h 4939827"/>
              <a:gd name="connsiteX160" fmla="*/ 6415830 w 12192000"/>
              <a:gd name="connsiteY160" fmla="*/ 136006 h 4939827"/>
              <a:gd name="connsiteX161" fmla="*/ 6756965 w 12192000"/>
              <a:gd name="connsiteY161" fmla="*/ 57636 h 4939827"/>
              <a:gd name="connsiteX162" fmla="*/ 6819400 w 12192000"/>
              <a:gd name="connsiteY162" fmla="*/ 30742 h 4939827"/>
              <a:gd name="connsiteX163" fmla="*/ 6986370 w 12192000"/>
              <a:gd name="connsiteY163" fmla="*/ 12659 h 4939827"/>
              <a:gd name="connsiteX164" fmla="*/ 6989536 w 12192000"/>
              <a:gd name="connsiteY164" fmla="*/ 14528 h 4939827"/>
              <a:gd name="connsiteX165" fmla="*/ 7015933 w 12192000"/>
              <a:gd name="connsiteY165" fmla="*/ 9653 h 4939827"/>
              <a:gd name="connsiteX166" fmla="*/ 7020592 w 12192000"/>
              <a:gd name="connsiteY166" fmla="*/ 1651 h 4939827"/>
              <a:gd name="connsiteX167" fmla="*/ 7025905 w 12192000"/>
              <a:gd name="connsiteY16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30844 w 12192000"/>
              <a:gd name="connsiteY115" fmla="*/ 225861 h 4939827"/>
              <a:gd name="connsiteX116" fmla="*/ 3103677 w 12192000"/>
              <a:gd name="connsiteY116" fmla="*/ 209527 h 4939827"/>
              <a:gd name="connsiteX117" fmla="*/ 3126759 w 12192000"/>
              <a:gd name="connsiteY117" fmla="*/ 211226 h 4939827"/>
              <a:gd name="connsiteX118" fmla="*/ 3164020 w 12192000"/>
              <a:gd name="connsiteY118" fmla="*/ 212779 h 4939827"/>
              <a:gd name="connsiteX119" fmla="*/ 3285019 w 12192000"/>
              <a:gd name="connsiteY119" fmla="*/ 220535 h 4939827"/>
              <a:gd name="connsiteX120" fmla="*/ 3365154 w 12192000"/>
              <a:gd name="connsiteY120" fmla="*/ 226416 h 4939827"/>
              <a:gd name="connsiteX121" fmla="*/ 3367507 w 12192000"/>
              <a:gd name="connsiteY121" fmla="*/ 225416 h 4939827"/>
              <a:gd name="connsiteX122" fmla="*/ 3387567 w 12192000"/>
              <a:gd name="connsiteY122" fmla="*/ 227103 h 4939827"/>
              <a:gd name="connsiteX123" fmla="*/ 3498001 w 12192000"/>
              <a:gd name="connsiteY123" fmla="*/ 231941 h 4939827"/>
              <a:gd name="connsiteX124" fmla="*/ 3561557 w 12192000"/>
              <a:gd name="connsiteY124" fmla="*/ 228095 h 4939827"/>
              <a:gd name="connsiteX125" fmla="*/ 3611920 w 12192000"/>
              <a:gd name="connsiteY125" fmla="*/ 218094 h 4939827"/>
              <a:gd name="connsiteX126" fmla="*/ 3620528 w 12192000"/>
              <a:gd name="connsiteY126" fmla="*/ 218788 h 4939827"/>
              <a:gd name="connsiteX127" fmla="*/ 3620766 w 12192000"/>
              <a:gd name="connsiteY127" fmla="*/ 218511 h 4939827"/>
              <a:gd name="connsiteX128" fmla="*/ 3629977 w 12192000"/>
              <a:gd name="connsiteY128" fmla="*/ 218664 h 4939827"/>
              <a:gd name="connsiteX129" fmla="*/ 3636217 w 12192000"/>
              <a:gd name="connsiteY129" fmla="*/ 220048 h 4939827"/>
              <a:gd name="connsiteX130" fmla="*/ 3709484 w 12192000"/>
              <a:gd name="connsiteY130" fmla="*/ 186927 h 4939827"/>
              <a:gd name="connsiteX131" fmla="*/ 3761342 w 12192000"/>
              <a:gd name="connsiteY131" fmla="*/ 177474 h 4939827"/>
              <a:gd name="connsiteX132" fmla="*/ 3799748 w 12192000"/>
              <a:gd name="connsiteY132" fmla="*/ 167154 h 4939827"/>
              <a:gd name="connsiteX133" fmla="*/ 3922756 w 12192000"/>
              <a:gd name="connsiteY133" fmla="*/ 194044 h 4939827"/>
              <a:gd name="connsiteX134" fmla="*/ 4028476 w 12192000"/>
              <a:gd name="connsiteY134" fmla="*/ 223679 h 4939827"/>
              <a:gd name="connsiteX135" fmla="*/ 4191582 w 12192000"/>
              <a:gd name="connsiteY135" fmla="*/ 238952 h 4939827"/>
              <a:gd name="connsiteX136" fmla="*/ 4251024 w 12192000"/>
              <a:gd name="connsiteY136" fmla="*/ 240874 h 4939827"/>
              <a:gd name="connsiteX137" fmla="*/ 4355275 w 12192000"/>
              <a:gd name="connsiteY137" fmla="*/ 260205 h 4939827"/>
              <a:gd name="connsiteX138" fmla="*/ 4423807 w 12192000"/>
              <a:gd name="connsiteY138" fmla="*/ 270366 h 4939827"/>
              <a:gd name="connsiteX139" fmla="*/ 4558432 w 12192000"/>
              <a:gd name="connsiteY139" fmla="*/ 269194 h 4939827"/>
              <a:gd name="connsiteX140" fmla="*/ 4635061 w 12192000"/>
              <a:gd name="connsiteY140" fmla="*/ 280682 h 4939827"/>
              <a:gd name="connsiteX141" fmla="*/ 4807427 w 12192000"/>
              <a:gd name="connsiteY141" fmla="*/ 276835 h 4939827"/>
              <a:gd name="connsiteX142" fmla="*/ 5028933 w 12192000"/>
              <a:gd name="connsiteY142" fmla="*/ 183887 h 4939827"/>
              <a:gd name="connsiteX143" fmla="*/ 5093642 w 12192000"/>
              <a:gd name="connsiteY143" fmla="*/ 177214 h 4939827"/>
              <a:gd name="connsiteX144" fmla="*/ 5102642 w 12192000"/>
              <a:gd name="connsiteY144" fmla="*/ 186816 h 4939827"/>
              <a:gd name="connsiteX145" fmla="*/ 5193590 w 12192000"/>
              <a:gd name="connsiteY145" fmla="*/ 156458 h 4939827"/>
              <a:gd name="connsiteX146" fmla="*/ 5323922 w 12192000"/>
              <a:gd name="connsiteY146" fmla="*/ 146332 h 4939827"/>
              <a:gd name="connsiteX147" fmla="*/ 5421860 w 12192000"/>
              <a:gd name="connsiteY147" fmla="*/ 167298 h 4939827"/>
              <a:gd name="connsiteX148" fmla="*/ 5476948 w 12192000"/>
              <a:gd name="connsiteY148" fmla="*/ 173249 h 4939827"/>
              <a:gd name="connsiteX149" fmla="*/ 5516842 w 12192000"/>
              <a:gd name="connsiteY149" fmla="*/ 184018 h 4939827"/>
              <a:gd name="connsiteX150" fmla="*/ 5619415 w 12192000"/>
              <a:gd name="connsiteY150" fmla="*/ 176781 h 4939827"/>
              <a:gd name="connsiteX151" fmla="*/ 5789867 w 12192000"/>
              <a:gd name="connsiteY151" fmla="*/ 150304 h 4939827"/>
              <a:gd name="connsiteX152" fmla="*/ 5825953 w 12192000"/>
              <a:gd name="connsiteY152" fmla="*/ 147907 h 4939827"/>
              <a:gd name="connsiteX153" fmla="*/ 5856168 w 12192000"/>
              <a:gd name="connsiteY153" fmla="*/ 158719 h 4939827"/>
              <a:gd name="connsiteX154" fmla="*/ 5862476 w 12192000"/>
              <a:gd name="connsiteY154" fmla="*/ 172447 h 4939827"/>
              <a:gd name="connsiteX155" fmla="*/ 5882195 w 12192000"/>
              <a:gd name="connsiteY155" fmla="*/ 173195 h 4939827"/>
              <a:gd name="connsiteX156" fmla="*/ 5887271 w 12192000"/>
              <a:gd name="connsiteY156" fmla="*/ 176084 h 4939827"/>
              <a:gd name="connsiteX157" fmla="*/ 5921577 w 12192000"/>
              <a:gd name="connsiteY157" fmla="*/ 169858 h 4939827"/>
              <a:gd name="connsiteX158" fmla="*/ 5983240 w 12192000"/>
              <a:gd name="connsiteY158" fmla="*/ 152755 h 4939827"/>
              <a:gd name="connsiteX159" fmla="*/ 6152287 w 12192000"/>
              <a:gd name="connsiteY159" fmla="*/ 116736 h 4939827"/>
              <a:gd name="connsiteX160" fmla="*/ 6415830 w 12192000"/>
              <a:gd name="connsiteY160" fmla="*/ 136006 h 4939827"/>
              <a:gd name="connsiteX161" fmla="*/ 6756965 w 12192000"/>
              <a:gd name="connsiteY161" fmla="*/ 57636 h 4939827"/>
              <a:gd name="connsiteX162" fmla="*/ 6819400 w 12192000"/>
              <a:gd name="connsiteY162" fmla="*/ 30742 h 4939827"/>
              <a:gd name="connsiteX163" fmla="*/ 6986370 w 12192000"/>
              <a:gd name="connsiteY163" fmla="*/ 12659 h 4939827"/>
              <a:gd name="connsiteX164" fmla="*/ 6989536 w 12192000"/>
              <a:gd name="connsiteY164" fmla="*/ 14528 h 4939827"/>
              <a:gd name="connsiteX165" fmla="*/ 7015933 w 12192000"/>
              <a:gd name="connsiteY165" fmla="*/ 9653 h 4939827"/>
              <a:gd name="connsiteX166" fmla="*/ 7020592 w 12192000"/>
              <a:gd name="connsiteY166" fmla="*/ 1651 h 4939827"/>
              <a:gd name="connsiteX167" fmla="*/ 7025905 w 12192000"/>
              <a:gd name="connsiteY16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3030844 w 12192000"/>
              <a:gd name="connsiteY114" fmla="*/ 225861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87089 w 12192000"/>
              <a:gd name="connsiteY55" fmla="*/ 303891 h 4939827"/>
              <a:gd name="connsiteX56" fmla="*/ 9371484 w 12192000"/>
              <a:gd name="connsiteY56" fmla="*/ 329634 h 4939827"/>
              <a:gd name="connsiteX57" fmla="*/ 9404829 w 12192000"/>
              <a:gd name="connsiteY57" fmla="*/ 339038 h 4939827"/>
              <a:gd name="connsiteX58" fmla="*/ 9427021 w 12192000"/>
              <a:gd name="connsiteY58" fmla="*/ 358784 h 4939827"/>
              <a:gd name="connsiteX59" fmla="*/ 9670844 w 12192000"/>
              <a:gd name="connsiteY59" fmla="*/ 405128 h 4939827"/>
              <a:gd name="connsiteX60" fmla="*/ 9816083 w 12192000"/>
              <a:gd name="connsiteY60" fmla="*/ 416573 h 4939827"/>
              <a:gd name="connsiteX61" fmla="*/ 9936741 w 12192000"/>
              <a:gd name="connsiteY61" fmla="*/ 437044 h 4939827"/>
              <a:gd name="connsiteX62" fmla="*/ 10050093 w 12192000"/>
              <a:gd name="connsiteY62" fmla="*/ 443783 h 4939827"/>
              <a:gd name="connsiteX63" fmla="*/ 10130090 w 12192000"/>
              <a:gd name="connsiteY63" fmla="*/ 459520 h 4939827"/>
              <a:gd name="connsiteX64" fmla="*/ 10173456 w 12192000"/>
              <a:gd name="connsiteY64" fmla="*/ 457749 h 4939827"/>
              <a:gd name="connsiteX65" fmla="*/ 10218232 w 12192000"/>
              <a:gd name="connsiteY65" fmla="*/ 459820 h 4939827"/>
              <a:gd name="connsiteX66" fmla="*/ 10354176 w 12192000"/>
              <a:gd name="connsiteY66" fmla="*/ 471377 h 4939827"/>
              <a:gd name="connsiteX67" fmla="*/ 10430681 w 12192000"/>
              <a:gd name="connsiteY67" fmla="*/ 481226 h 4939827"/>
              <a:gd name="connsiteX68" fmla="*/ 10478169 w 12192000"/>
              <a:gd name="connsiteY68" fmla="*/ 481774 h 4939827"/>
              <a:gd name="connsiteX69" fmla="*/ 10540907 w 12192000"/>
              <a:gd name="connsiteY69" fmla="*/ 485607 h 4939827"/>
              <a:gd name="connsiteX70" fmla="*/ 10614941 w 12192000"/>
              <a:gd name="connsiteY70" fmla="*/ 487592 h 4939827"/>
              <a:gd name="connsiteX71" fmla="*/ 10674098 w 12192000"/>
              <a:gd name="connsiteY71" fmla="*/ 521656 h 4939827"/>
              <a:gd name="connsiteX72" fmla="*/ 10874834 w 12192000"/>
              <a:gd name="connsiteY72" fmla="*/ 574867 h 4939827"/>
              <a:gd name="connsiteX73" fmla="*/ 10944981 w 12192000"/>
              <a:gd name="connsiteY73" fmla="*/ 615042 h 4939827"/>
              <a:gd name="connsiteX74" fmla="*/ 11006376 w 12192000"/>
              <a:gd name="connsiteY74" fmla="*/ 645957 h 4939827"/>
              <a:gd name="connsiteX75" fmla="*/ 11076308 w 12192000"/>
              <a:gd name="connsiteY75" fmla="*/ 675698 h 4939827"/>
              <a:gd name="connsiteX76" fmla="*/ 11148789 w 12192000"/>
              <a:gd name="connsiteY76" fmla="*/ 685041 h 4939827"/>
              <a:gd name="connsiteX77" fmla="*/ 11249129 w 12192000"/>
              <a:gd name="connsiteY77" fmla="*/ 684218 h 4939827"/>
              <a:gd name="connsiteX78" fmla="*/ 11299915 w 12192000"/>
              <a:gd name="connsiteY78" fmla="*/ 692177 h 4939827"/>
              <a:gd name="connsiteX79" fmla="*/ 11386973 w 12192000"/>
              <a:gd name="connsiteY79" fmla="*/ 708209 h 4939827"/>
              <a:gd name="connsiteX80" fmla="*/ 11500105 w 12192000"/>
              <a:gd name="connsiteY80" fmla="*/ 735014 h 4939827"/>
              <a:gd name="connsiteX81" fmla="*/ 11621735 w 12192000"/>
              <a:gd name="connsiteY81" fmla="*/ 789584 h 4939827"/>
              <a:gd name="connsiteX82" fmla="*/ 11691200 w 12192000"/>
              <a:gd name="connsiteY82" fmla="*/ 867902 h 4939827"/>
              <a:gd name="connsiteX83" fmla="*/ 11819427 w 12192000"/>
              <a:gd name="connsiteY83" fmla="*/ 911634 h 4939827"/>
              <a:gd name="connsiteX84" fmla="*/ 11969720 w 12192000"/>
              <a:gd name="connsiteY84" fmla="*/ 964737 h 4939827"/>
              <a:gd name="connsiteX85" fmla="*/ 12055766 w 12192000"/>
              <a:gd name="connsiteY85" fmla="*/ 991268 h 4939827"/>
              <a:gd name="connsiteX86" fmla="*/ 12171539 w 12192000"/>
              <a:gd name="connsiteY86" fmla="*/ 995427 h 4939827"/>
              <a:gd name="connsiteX87" fmla="*/ 12187831 w 12192000"/>
              <a:gd name="connsiteY87" fmla="*/ 996580 h 4939827"/>
              <a:gd name="connsiteX88" fmla="*/ 12192000 w 12192000"/>
              <a:gd name="connsiteY88" fmla="*/ 996726 h 4939827"/>
              <a:gd name="connsiteX89" fmla="*/ 12192000 w 12192000"/>
              <a:gd name="connsiteY89" fmla="*/ 4939827 h 4939827"/>
              <a:gd name="connsiteX90" fmla="*/ 0 w 12192000"/>
              <a:gd name="connsiteY90" fmla="*/ 4939827 h 4939827"/>
              <a:gd name="connsiteX91" fmla="*/ 0 w 12192000"/>
              <a:gd name="connsiteY91" fmla="*/ 512043 h 4939827"/>
              <a:gd name="connsiteX92" fmla="*/ 7381 w 12192000"/>
              <a:gd name="connsiteY92" fmla="*/ 512580 h 4939827"/>
              <a:gd name="connsiteX93" fmla="*/ 100029 w 12192000"/>
              <a:gd name="connsiteY93" fmla="*/ 504758 h 4939827"/>
              <a:gd name="connsiteX94" fmla="*/ 155244 w 12192000"/>
              <a:gd name="connsiteY94" fmla="*/ 525130 h 4939827"/>
              <a:gd name="connsiteX95" fmla="*/ 254366 w 12192000"/>
              <a:gd name="connsiteY95" fmla="*/ 534449 h 4939827"/>
              <a:gd name="connsiteX96" fmla="*/ 447292 w 12192000"/>
              <a:gd name="connsiteY96" fmla="*/ 542725 h 4939827"/>
              <a:gd name="connsiteX97" fmla="*/ 628105 w 12192000"/>
              <a:gd name="connsiteY97" fmla="*/ 547853 h 4939827"/>
              <a:gd name="connsiteX98" fmla="*/ 783146 w 12192000"/>
              <a:gd name="connsiteY98" fmla="*/ 591799 h 4939827"/>
              <a:gd name="connsiteX99" fmla="*/ 1043676 w 12192000"/>
              <a:gd name="connsiteY99" fmla="*/ 591887 h 4939827"/>
              <a:gd name="connsiteX100" fmla="*/ 1281816 w 12192000"/>
              <a:gd name="connsiteY100" fmla="*/ 520946 h 4939827"/>
              <a:gd name="connsiteX101" fmla="*/ 1486347 w 12192000"/>
              <a:gd name="connsiteY101" fmla="*/ 487310 h 4939827"/>
              <a:gd name="connsiteX102" fmla="*/ 1568079 w 12192000"/>
              <a:gd name="connsiteY102" fmla="*/ 462531 h 4939827"/>
              <a:gd name="connsiteX103" fmla="*/ 1622516 w 12192000"/>
              <a:gd name="connsiteY103" fmla="*/ 466058 h 4939827"/>
              <a:gd name="connsiteX104" fmla="*/ 1655457 w 12192000"/>
              <a:gd name="connsiteY104" fmla="*/ 465359 h 4939827"/>
              <a:gd name="connsiteX105" fmla="*/ 1717454 w 12192000"/>
              <a:gd name="connsiteY105" fmla="*/ 417203 h 4939827"/>
              <a:gd name="connsiteX106" fmla="*/ 1913794 w 12192000"/>
              <a:gd name="connsiteY106" fmla="*/ 365255 h 4939827"/>
              <a:gd name="connsiteX107" fmla="*/ 2129762 w 12192000"/>
              <a:gd name="connsiteY107" fmla="*/ 367832 h 4939827"/>
              <a:gd name="connsiteX108" fmla="*/ 2376970 w 12192000"/>
              <a:gd name="connsiteY108" fmla="*/ 350129 h 4939827"/>
              <a:gd name="connsiteX109" fmla="*/ 2480155 w 12192000"/>
              <a:gd name="connsiteY109" fmla="*/ 359227 h 4939827"/>
              <a:gd name="connsiteX110" fmla="*/ 2586782 w 12192000"/>
              <a:gd name="connsiteY110" fmla="*/ 339352 h 4939827"/>
              <a:gd name="connsiteX111" fmla="*/ 2679617 w 12192000"/>
              <a:gd name="connsiteY111" fmla="*/ 305383 h 4939827"/>
              <a:gd name="connsiteX112" fmla="*/ 2788947 w 12192000"/>
              <a:gd name="connsiteY112" fmla="*/ 250375 h 4939827"/>
              <a:gd name="connsiteX113" fmla="*/ 2965530 w 12192000"/>
              <a:gd name="connsiteY113" fmla="*/ 245958 h 4939827"/>
              <a:gd name="connsiteX114" fmla="*/ 3103677 w 12192000"/>
              <a:gd name="connsiteY114" fmla="*/ 209527 h 4939827"/>
              <a:gd name="connsiteX115" fmla="*/ 3126759 w 12192000"/>
              <a:gd name="connsiteY115" fmla="*/ 211226 h 4939827"/>
              <a:gd name="connsiteX116" fmla="*/ 3164020 w 12192000"/>
              <a:gd name="connsiteY116" fmla="*/ 212779 h 4939827"/>
              <a:gd name="connsiteX117" fmla="*/ 3285019 w 12192000"/>
              <a:gd name="connsiteY117" fmla="*/ 220535 h 4939827"/>
              <a:gd name="connsiteX118" fmla="*/ 3365154 w 12192000"/>
              <a:gd name="connsiteY118" fmla="*/ 226416 h 4939827"/>
              <a:gd name="connsiteX119" fmla="*/ 3367507 w 12192000"/>
              <a:gd name="connsiteY119" fmla="*/ 225416 h 4939827"/>
              <a:gd name="connsiteX120" fmla="*/ 3387567 w 12192000"/>
              <a:gd name="connsiteY120" fmla="*/ 227103 h 4939827"/>
              <a:gd name="connsiteX121" fmla="*/ 3498001 w 12192000"/>
              <a:gd name="connsiteY121" fmla="*/ 231941 h 4939827"/>
              <a:gd name="connsiteX122" fmla="*/ 3561557 w 12192000"/>
              <a:gd name="connsiteY122" fmla="*/ 228095 h 4939827"/>
              <a:gd name="connsiteX123" fmla="*/ 3611920 w 12192000"/>
              <a:gd name="connsiteY123" fmla="*/ 218094 h 4939827"/>
              <a:gd name="connsiteX124" fmla="*/ 3620528 w 12192000"/>
              <a:gd name="connsiteY124" fmla="*/ 218788 h 4939827"/>
              <a:gd name="connsiteX125" fmla="*/ 3620766 w 12192000"/>
              <a:gd name="connsiteY125" fmla="*/ 218511 h 4939827"/>
              <a:gd name="connsiteX126" fmla="*/ 3629977 w 12192000"/>
              <a:gd name="connsiteY126" fmla="*/ 218664 h 4939827"/>
              <a:gd name="connsiteX127" fmla="*/ 3636217 w 12192000"/>
              <a:gd name="connsiteY127" fmla="*/ 220048 h 4939827"/>
              <a:gd name="connsiteX128" fmla="*/ 3709484 w 12192000"/>
              <a:gd name="connsiteY128" fmla="*/ 186927 h 4939827"/>
              <a:gd name="connsiteX129" fmla="*/ 3761342 w 12192000"/>
              <a:gd name="connsiteY129" fmla="*/ 177474 h 4939827"/>
              <a:gd name="connsiteX130" fmla="*/ 3799748 w 12192000"/>
              <a:gd name="connsiteY130" fmla="*/ 167154 h 4939827"/>
              <a:gd name="connsiteX131" fmla="*/ 3922756 w 12192000"/>
              <a:gd name="connsiteY131" fmla="*/ 194044 h 4939827"/>
              <a:gd name="connsiteX132" fmla="*/ 4028476 w 12192000"/>
              <a:gd name="connsiteY132" fmla="*/ 223679 h 4939827"/>
              <a:gd name="connsiteX133" fmla="*/ 4191582 w 12192000"/>
              <a:gd name="connsiteY133" fmla="*/ 238952 h 4939827"/>
              <a:gd name="connsiteX134" fmla="*/ 4251024 w 12192000"/>
              <a:gd name="connsiteY134" fmla="*/ 240874 h 4939827"/>
              <a:gd name="connsiteX135" fmla="*/ 4355275 w 12192000"/>
              <a:gd name="connsiteY135" fmla="*/ 260205 h 4939827"/>
              <a:gd name="connsiteX136" fmla="*/ 4423807 w 12192000"/>
              <a:gd name="connsiteY136" fmla="*/ 270366 h 4939827"/>
              <a:gd name="connsiteX137" fmla="*/ 4558432 w 12192000"/>
              <a:gd name="connsiteY137" fmla="*/ 269194 h 4939827"/>
              <a:gd name="connsiteX138" fmla="*/ 4635061 w 12192000"/>
              <a:gd name="connsiteY138" fmla="*/ 280682 h 4939827"/>
              <a:gd name="connsiteX139" fmla="*/ 4807427 w 12192000"/>
              <a:gd name="connsiteY139" fmla="*/ 276835 h 4939827"/>
              <a:gd name="connsiteX140" fmla="*/ 5028933 w 12192000"/>
              <a:gd name="connsiteY140" fmla="*/ 183887 h 4939827"/>
              <a:gd name="connsiteX141" fmla="*/ 5093642 w 12192000"/>
              <a:gd name="connsiteY141" fmla="*/ 177214 h 4939827"/>
              <a:gd name="connsiteX142" fmla="*/ 5102642 w 12192000"/>
              <a:gd name="connsiteY142" fmla="*/ 186816 h 4939827"/>
              <a:gd name="connsiteX143" fmla="*/ 5193590 w 12192000"/>
              <a:gd name="connsiteY143" fmla="*/ 156458 h 4939827"/>
              <a:gd name="connsiteX144" fmla="*/ 5323922 w 12192000"/>
              <a:gd name="connsiteY144" fmla="*/ 146332 h 4939827"/>
              <a:gd name="connsiteX145" fmla="*/ 5421860 w 12192000"/>
              <a:gd name="connsiteY145" fmla="*/ 167298 h 4939827"/>
              <a:gd name="connsiteX146" fmla="*/ 5476948 w 12192000"/>
              <a:gd name="connsiteY146" fmla="*/ 173249 h 4939827"/>
              <a:gd name="connsiteX147" fmla="*/ 5516842 w 12192000"/>
              <a:gd name="connsiteY147" fmla="*/ 184018 h 4939827"/>
              <a:gd name="connsiteX148" fmla="*/ 5619415 w 12192000"/>
              <a:gd name="connsiteY148" fmla="*/ 176781 h 4939827"/>
              <a:gd name="connsiteX149" fmla="*/ 5789867 w 12192000"/>
              <a:gd name="connsiteY149" fmla="*/ 150304 h 4939827"/>
              <a:gd name="connsiteX150" fmla="*/ 5825953 w 12192000"/>
              <a:gd name="connsiteY150" fmla="*/ 147907 h 4939827"/>
              <a:gd name="connsiteX151" fmla="*/ 5856168 w 12192000"/>
              <a:gd name="connsiteY151" fmla="*/ 158719 h 4939827"/>
              <a:gd name="connsiteX152" fmla="*/ 5862476 w 12192000"/>
              <a:gd name="connsiteY152" fmla="*/ 172447 h 4939827"/>
              <a:gd name="connsiteX153" fmla="*/ 5882195 w 12192000"/>
              <a:gd name="connsiteY153" fmla="*/ 173195 h 4939827"/>
              <a:gd name="connsiteX154" fmla="*/ 5887271 w 12192000"/>
              <a:gd name="connsiteY154" fmla="*/ 176084 h 4939827"/>
              <a:gd name="connsiteX155" fmla="*/ 5921577 w 12192000"/>
              <a:gd name="connsiteY155" fmla="*/ 169858 h 4939827"/>
              <a:gd name="connsiteX156" fmla="*/ 5983240 w 12192000"/>
              <a:gd name="connsiteY156" fmla="*/ 152755 h 4939827"/>
              <a:gd name="connsiteX157" fmla="*/ 6152287 w 12192000"/>
              <a:gd name="connsiteY157" fmla="*/ 116736 h 4939827"/>
              <a:gd name="connsiteX158" fmla="*/ 6415830 w 12192000"/>
              <a:gd name="connsiteY158" fmla="*/ 136006 h 4939827"/>
              <a:gd name="connsiteX159" fmla="*/ 6756965 w 12192000"/>
              <a:gd name="connsiteY159" fmla="*/ 57636 h 4939827"/>
              <a:gd name="connsiteX160" fmla="*/ 6819400 w 12192000"/>
              <a:gd name="connsiteY160" fmla="*/ 30742 h 4939827"/>
              <a:gd name="connsiteX161" fmla="*/ 6986370 w 12192000"/>
              <a:gd name="connsiteY161" fmla="*/ 12659 h 4939827"/>
              <a:gd name="connsiteX162" fmla="*/ 6989536 w 12192000"/>
              <a:gd name="connsiteY162" fmla="*/ 14528 h 4939827"/>
              <a:gd name="connsiteX163" fmla="*/ 7015933 w 12192000"/>
              <a:gd name="connsiteY163" fmla="*/ 9653 h 4939827"/>
              <a:gd name="connsiteX164" fmla="*/ 7020592 w 12192000"/>
              <a:gd name="connsiteY164" fmla="*/ 1651 h 4939827"/>
              <a:gd name="connsiteX165" fmla="*/ 7025905 w 12192000"/>
              <a:gd name="connsiteY165"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371484 w 12192000"/>
              <a:gd name="connsiteY55" fmla="*/ 329634 h 4939827"/>
              <a:gd name="connsiteX56" fmla="*/ 9404829 w 12192000"/>
              <a:gd name="connsiteY56" fmla="*/ 339038 h 4939827"/>
              <a:gd name="connsiteX57" fmla="*/ 9427021 w 12192000"/>
              <a:gd name="connsiteY57" fmla="*/ 358784 h 4939827"/>
              <a:gd name="connsiteX58" fmla="*/ 9670844 w 12192000"/>
              <a:gd name="connsiteY58" fmla="*/ 405128 h 4939827"/>
              <a:gd name="connsiteX59" fmla="*/ 9816083 w 12192000"/>
              <a:gd name="connsiteY59" fmla="*/ 416573 h 4939827"/>
              <a:gd name="connsiteX60" fmla="*/ 9936741 w 12192000"/>
              <a:gd name="connsiteY60" fmla="*/ 437044 h 4939827"/>
              <a:gd name="connsiteX61" fmla="*/ 10050093 w 12192000"/>
              <a:gd name="connsiteY61" fmla="*/ 443783 h 4939827"/>
              <a:gd name="connsiteX62" fmla="*/ 10130090 w 12192000"/>
              <a:gd name="connsiteY62" fmla="*/ 459520 h 4939827"/>
              <a:gd name="connsiteX63" fmla="*/ 10173456 w 12192000"/>
              <a:gd name="connsiteY63" fmla="*/ 457749 h 4939827"/>
              <a:gd name="connsiteX64" fmla="*/ 10218232 w 12192000"/>
              <a:gd name="connsiteY64" fmla="*/ 459820 h 4939827"/>
              <a:gd name="connsiteX65" fmla="*/ 10354176 w 12192000"/>
              <a:gd name="connsiteY65" fmla="*/ 471377 h 4939827"/>
              <a:gd name="connsiteX66" fmla="*/ 10430681 w 12192000"/>
              <a:gd name="connsiteY66" fmla="*/ 481226 h 4939827"/>
              <a:gd name="connsiteX67" fmla="*/ 10478169 w 12192000"/>
              <a:gd name="connsiteY67" fmla="*/ 481774 h 4939827"/>
              <a:gd name="connsiteX68" fmla="*/ 10540907 w 12192000"/>
              <a:gd name="connsiteY68" fmla="*/ 485607 h 4939827"/>
              <a:gd name="connsiteX69" fmla="*/ 10614941 w 12192000"/>
              <a:gd name="connsiteY69" fmla="*/ 487592 h 4939827"/>
              <a:gd name="connsiteX70" fmla="*/ 10674098 w 12192000"/>
              <a:gd name="connsiteY70" fmla="*/ 521656 h 4939827"/>
              <a:gd name="connsiteX71" fmla="*/ 10874834 w 12192000"/>
              <a:gd name="connsiteY71" fmla="*/ 574867 h 4939827"/>
              <a:gd name="connsiteX72" fmla="*/ 10944981 w 12192000"/>
              <a:gd name="connsiteY72" fmla="*/ 615042 h 4939827"/>
              <a:gd name="connsiteX73" fmla="*/ 11006376 w 12192000"/>
              <a:gd name="connsiteY73" fmla="*/ 645957 h 4939827"/>
              <a:gd name="connsiteX74" fmla="*/ 11076308 w 12192000"/>
              <a:gd name="connsiteY74" fmla="*/ 675698 h 4939827"/>
              <a:gd name="connsiteX75" fmla="*/ 11148789 w 12192000"/>
              <a:gd name="connsiteY75" fmla="*/ 685041 h 4939827"/>
              <a:gd name="connsiteX76" fmla="*/ 11249129 w 12192000"/>
              <a:gd name="connsiteY76" fmla="*/ 684218 h 4939827"/>
              <a:gd name="connsiteX77" fmla="*/ 11299915 w 12192000"/>
              <a:gd name="connsiteY77" fmla="*/ 692177 h 4939827"/>
              <a:gd name="connsiteX78" fmla="*/ 11386973 w 12192000"/>
              <a:gd name="connsiteY78" fmla="*/ 708209 h 4939827"/>
              <a:gd name="connsiteX79" fmla="*/ 11500105 w 12192000"/>
              <a:gd name="connsiteY79" fmla="*/ 735014 h 4939827"/>
              <a:gd name="connsiteX80" fmla="*/ 11621735 w 12192000"/>
              <a:gd name="connsiteY80" fmla="*/ 789584 h 4939827"/>
              <a:gd name="connsiteX81" fmla="*/ 11691200 w 12192000"/>
              <a:gd name="connsiteY81" fmla="*/ 867902 h 4939827"/>
              <a:gd name="connsiteX82" fmla="*/ 11819427 w 12192000"/>
              <a:gd name="connsiteY82" fmla="*/ 911634 h 4939827"/>
              <a:gd name="connsiteX83" fmla="*/ 11969720 w 12192000"/>
              <a:gd name="connsiteY83" fmla="*/ 964737 h 4939827"/>
              <a:gd name="connsiteX84" fmla="*/ 12055766 w 12192000"/>
              <a:gd name="connsiteY84" fmla="*/ 991268 h 4939827"/>
              <a:gd name="connsiteX85" fmla="*/ 12171539 w 12192000"/>
              <a:gd name="connsiteY85" fmla="*/ 995427 h 4939827"/>
              <a:gd name="connsiteX86" fmla="*/ 12187831 w 12192000"/>
              <a:gd name="connsiteY86" fmla="*/ 996580 h 4939827"/>
              <a:gd name="connsiteX87" fmla="*/ 12192000 w 12192000"/>
              <a:gd name="connsiteY87" fmla="*/ 996726 h 4939827"/>
              <a:gd name="connsiteX88" fmla="*/ 12192000 w 12192000"/>
              <a:gd name="connsiteY88" fmla="*/ 4939827 h 4939827"/>
              <a:gd name="connsiteX89" fmla="*/ 0 w 12192000"/>
              <a:gd name="connsiteY89" fmla="*/ 4939827 h 4939827"/>
              <a:gd name="connsiteX90" fmla="*/ 0 w 12192000"/>
              <a:gd name="connsiteY90" fmla="*/ 512043 h 4939827"/>
              <a:gd name="connsiteX91" fmla="*/ 7381 w 12192000"/>
              <a:gd name="connsiteY91" fmla="*/ 512580 h 4939827"/>
              <a:gd name="connsiteX92" fmla="*/ 100029 w 12192000"/>
              <a:gd name="connsiteY92" fmla="*/ 504758 h 4939827"/>
              <a:gd name="connsiteX93" fmla="*/ 155244 w 12192000"/>
              <a:gd name="connsiteY93" fmla="*/ 525130 h 4939827"/>
              <a:gd name="connsiteX94" fmla="*/ 254366 w 12192000"/>
              <a:gd name="connsiteY94" fmla="*/ 534449 h 4939827"/>
              <a:gd name="connsiteX95" fmla="*/ 447292 w 12192000"/>
              <a:gd name="connsiteY95" fmla="*/ 542725 h 4939827"/>
              <a:gd name="connsiteX96" fmla="*/ 628105 w 12192000"/>
              <a:gd name="connsiteY96" fmla="*/ 547853 h 4939827"/>
              <a:gd name="connsiteX97" fmla="*/ 783146 w 12192000"/>
              <a:gd name="connsiteY97" fmla="*/ 591799 h 4939827"/>
              <a:gd name="connsiteX98" fmla="*/ 1043676 w 12192000"/>
              <a:gd name="connsiteY98" fmla="*/ 591887 h 4939827"/>
              <a:gd name="connsiteX99" fmla="*/ 1281816 w 12192000"/>
              <a:gd name="connsiteY99" fmla="*/ 520946 h 4939827"/>
              <a:gd name="connsiteX100" fmla="*/ 1486347 w 12192000"/>
              <a:gd name="connsiteY100" fmla="*/ 487310 h 4939827"/>
              <a:gd name="connsiteX101" fmla="*/ 1568079 w 12192000"/>
              <a:gd name="connsiteY101" fmla="*/ 462531 h 4939827"/>
              <a:gd name="connsiteX102" fmla="*/ 1622516 w 12192000"/>
              <a:gd name="connsiteY102" fmla="*/ 466058 h 4939827"/>
              <a:gd name="connsiteX103" fmla="*/ 1655457 w 12192000"/>
              <a:gd name="connsiteY103" fmla="*/ 465359 h 4939827"/>
              <a:gd name="connsiteX104" fmla="*/ 1717454 w 12192000"/>
              <a:gd name="connsiteY104" fmla="*/ 417203 h 4939827"/>
              <a:gd name="connsiteX105" fmla="*/ 1913794 w 12192000"/>
              <a:gd name="connsiteY105" fmla="*/ 365255 h 4939827"/>
              <a:gd name="connsiteX106" fmla="*/ 2129762 w 12192000"/>
              <a:gd name="connsiteY106" fmla="*/ 367832 h 4939827"/>
              <a:gd name="connsiteX107" fmla="*/ 2376970 w 12192000"/>
              <a:gd name="connsiteY107" fmla="*/ 350129 h 4939827"/>
              <a:gd name="connsiteX108" fmla="*/ 2480155 w 12192000"/>
              <a:gd name="connsiteY108" fmla="*/ 359227 h 4939827"/>
              <a:gd name="connsiteX109" fmla="*/ 2586782 w 12192000"/>
              <a:gd name="connsiteY109" fmla="*/ 339352 h 4939827"/>
              <a:gd name="connsiteX110" fmla="*/ 2679617 w 12192000"/>
              <a:gd name="connsiteY110" fmla="*/ 305383 h 4939827"/>
              <a:gd name="connsiteX111" fmla="*/ 2788947 w 12192000"/>
              <a:gd name="connsiteY111" fmla="*/ 250375 h 4939827"/>
              <a:gd name="connsiteX112" fmla="*/ 2965530 w 12192000"/>
              <a:gd name="connsiteY112" fmla="*/ 245958 h 4939827"/>
              <a:gd name="connsiteX113" fmla="*/ 3103677 w 12192000"/>
              <a:gd name="connsiteY113" fmla="*/ 209527 h 4939827"/>
              <a:gd name="connsiteX114" fmla="*/ 3126759 w 12192000"/>
              <a:gd name="connsiteY114" fmla="*/ 211226 h 4939827"/>
              <a:gd name="connsiteX115" fmla="*/ 3164020 w 12192000"/>
              <a:gd name="connsiteY115" fmla="*/ 212779 h 4939827"/>
              <a:gd name="connsiteX116" fmla="*/ 3285019 w 12192000"/>
              <a:gd name="connsiteY116" fmla="*/ 220535 h 4939827"/>
              <a:gd name="connsiteX117" fmla="*/ 3365154 w 12192000"/>
              <a:gd name="connsiteY117" fmla="*/ 226416 h 4939827"/>
              <a:gd name="connsiteX118" fmla="*/ 3367507 w 12192000"/>
              <a:gd name="connsiteY118" fmla="*/ 225416 h 4939827"/>
              <a:gd name="connsiteX119" fmla="*/ 3387567 w 12192000"/>
              <a:gd name="connsiteY119" fmla="*/ 227103 h 4939827"/>
              <a:gd name="connsiteX120" fmla="*/ 3498001 w 12192000"/>
              <a:gd name="connsiteY120" fmla="*/ 231941 h 4939827"/>
              <a:gd name="connsiteX121" fmla="*/ 3561557 w 12192000"/>
              <a:gd name="connsiteY121" fmla="*/ 228095 h 4939827"/>
              <a:gd name="connsiteX122" fmla="*/ 3611920 w 12192000"/>
              <a:gd name="connsiteY122" fmla="*/ 218094 h 4939827"/>
              <a:gd name="connsiteX123" fmla="*/ 3620528 w 12192000"/>
              <a:gd name="connsiteY123" fmla="*/ 218788 h 4939827"/>
              <a:gd name="connsiteX124" fmla="*/ 3620766 w 12192000"/>
              <a:gd name="connsiteY124" fmla="*/ 218511 h 4939827"/>
              <a:gd name="connsiteX125" fmla="*/ 3629977 w 12192000"/>
              <a:gd name="connsiteY125" fmla="*/ 218664 h 4939827"/>
              <a:gd name="connsiteX126" fmla="*/ 3636217 w 12192000"/>
              <a:gd name="connsiteY126" fmla="*/ 220048 h 4939827"/>
              <a:gd name="connsiteX127" fmla="*/ 3709484 w 12192000"/>
              <a:gd name="connsiteY127" fmla="*/ 186927 h 4939827"/>
              <a:gd name="connsiteX128" fmla="*/ 3761342 w 12192000"/>
              <a:gd name="connsiteY128" fmla="*/ 177474 h 4939827"/>
              <a:gd name="connsiteX129" fmla="*/ 3799748 w 12192000"/>
              <a:gd name="connsiteY129" fmla="*/ 167154 h 4939827"/>
              <a:gd name="connsiteX130" fmla="*/ 3922756 w 12192000"/>
              <a:gd name="connsiteY130" fmla="*/ 194044 h 4939827"/>
              <a:gd name="connsiteX131" fmla="*/ 4028476 w 12192000"/>
              <a:gd name="connsiteY131" fmla="*/ 223679 h 4939827"/>
              <a:gd name="connsiteX132" fmla="*/ 4191582 w 12192000"/>
              <a:gd name="connsiteY132" fmla="*/ 238952 h 4939827"/>
              <a:gd name="connsiteX133" fmla="*/ 4251024 w 12192000"/>
              <a:gd name="connsiteY133" fmla="*/ 240874 h 4939827"/>
              <a:gd name="connsiteX134" fmla="*/ 4355275 w 12192000"/>
              <a:gd name="connsiteY134" fmla="*/ 260205 h 4939827"/>
              <a:gd name="connsiteX135" fmla="*/ 4423807 w 12192000"/>
              <a:gd name="connsiteY135" fmla="*/ 270366 h 4939827"/>
              <a:gd name="connsiteX136" fmla="*/ 4558432 w 12192000"/>
              <a:gd name="connsiteY136" fmla="*/ 269194 h 4939827"/>
              <a:gd name="connsiteX137" fmla="*/ 4635061 w 12192000"/>
              <a:gd name="connsiteY137" fmla="*/ 280682 h 4939827"/>
              <a:gd name="connsiteX138" fmla="*/ 4807427 w 12192000"/>
              <a:gd name="connsiteY138" fmla="*/ 276835 h 4939827"/>
              <a:gd name="connsiteX139" fmla="*/ 5028933 w 12192000"/>
              <a:gd name="connsiteY139" fmla="*/ 183887 h 4939827"/>
              <a:gd name="connsiteX140" fmla="*/ 5093642 w 12192000"/>
              <a:gd name="connsiteY140" fmla="*/ 177214 h 4939827"/>
              <a:gd name="connsiteX141" fmla="*/ 5102642 w 12192000"/>
              <a:gd name="connsiteY141" fmla="*/ 186816 h 4939827"/>
              <a:gd name="connsiteX142" fmla="*/ 5193590 w 12192000"/>
              <a:gd name="connsiteY142" fmla="*/ 156458 h 4939827"/>
              <a:gd name="connsiteX143" fmla="*/ 5323922 w 12192000"/>
              <a:gd name="connsiteY143" fmla="*/ 146332 h 4939827"/>
              <a:gd name="connsiteX144" fmla="*/ 5421860 w 12192000"/>
              <a:gd name="connsiteY144" fmla="*/ 167298 h 4939827"/>
              <a:gd name="connsiteX145" fmla="*/ 5476948 w 12192000"/>
              <a:gd name="connsiteY145" fmla="*/ 173249 h 4939827"/>
              <a:gd name="connsiteX146" fmla="*/ 5516842 w 12192000"/>
              <a:gd name="connsiteY146" fmla="*/ 184018 h 4939827"/>
              <a:gd name="connsiteX147" fmla="*/ 5619415 w 12192000"/>
              <a:gd name="connsiteY147" fmla="*/ 176781 h 4939827"/>
              <a:gd name="connsiteX148" fmla="*/ 5789867 w 12192000"/>
              <a:gd name="connsiteY148" fmla="*/ 150304 h 4939827"/>
              <a:gd name="connsiteX149" fmla="*/ 5825953 w 12192000"/>
              <a:gd name="connsiteY149" fmla="*/ 147907 h 4939827"/>
              <a:gd name="connsiteX150" fmla="*/ 5856168 w 12192000"/>
              <a:gd name="connsiteY150" fmla="*/ 158719 h 4939827"/>
              <a:gd name="connsiteX151" fmla="*/ 5862476 w 12192000"/>
              <a:gd name="connsiteY151" fmla="*/ 172447 h 4939827"/>
              <a:gd name="connsiteX152" fmla="*/ 5882195 w 12192000"/>
              <a:gd name="connsiteY152" fmla="*/ 173195 h 4939827"/>
              <a:gd name="connsiteX153" fmla="*/ 5887271 w 12192000"/>
              <a:gd name="connsiteY153" fmla="*/ 176084 h 4939827"/>
              <a:gd name="connsiteX154" fmla="*/ 5921577 w 12192000"/>
              <a:gd name="connsiteY154" fmla="*/ 169858 h 4939827"/>
              <a:gd name="connsiteX155" fmla="*/ 5983240 w 12192000"/>
              <a:gd name="connsiteY155" fmla="*/ 152755 h 4939827"/>
              <a:gd name="connsiteX156" fmla="*/ 6152287 w 12192000"/>
              <a:gd name="connsiteY156" fmla="*/ 116736 h 4939827"/>
              <a:gd name="connsiteX157" fmla="*/ 6415830 w 12192000"/>
              <a:gd name="connsiteY157" fmla="*/ 136006 h 4939827"/>
              <a:gd name="connsiteX158" fmla="*/ 6756965 w 12192000"/>
              <a:gd name="connsiteY158" fmla="*/ 57636 h 4939827"/>
              <a:gd name="connsiteX159" fmla="*/ 6819400 w 12192000"/>
              <a:gd name="connsiteY159" fmla="*/ 30742 h 4939827"/>
              <a:gd name="connsiteX160" fmla="*/ 6986370 w 12192000"/>
              <a:gd name="connsiteY160" fmla="*/ 12659 h 4939827"/>
              <a:gd name="connsiteX161" fmla="*/ 6989536 w 12192000"/>
              <a:gd name="connsiteY161" fmla="*/ 14528 h 4939827"/>
              <a:gd name="connsiteX162" fmla="*/ 7015933 w 12192000"/>
              <a:gd name="connsiteY162" fmla="*/ 9653 h 4939827"/>
              <a:gd name="connsiteX163" fmla="*/ 7020592 w 12192000"/>
              <a:gd name="connsiteY163" fmla="*/ 1651 h 4939827"/>
              <a:gd name="connsiteX164" fmla="*/ 7025905 w 12192000"/>
              <a:gd name="connsiteY164"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877301 w 12192000"/>
              <a:gd name="connsiteY15" fmla="*/ 186153 h 4939827"/>
              <a:gd name="connsiteX16" fmla="*/ 7952584 w 12192000"/>
              <a:gd name="connsiteY16" fmla="*/ 170181 h 4939827"/>
              <a:gd name="connsiteX17" fmla="*/ 8009534 w 12192000"/>
              <a:gd name="connsiteY17" fmla="*/ 176441 h 4939827"/>
              <a:gd name="connsiteX18" fmla="*/ 8058681 w 12192000"/>
              <a:gd name="connsiteY18" fmla="*/ 219431 h 4939827"/>
              <a:gd name="connsiteX19" fmla="*/ 8126175 w 12192000"/>
              <a:gd name="connsiteY19" fmla="*/ 240005 h 4939827"/>
              <a:gd name="connsiteX20" fmla="*/ 8166439 w 12192000"/>
              <a:gd name="connsiteY20" fmla="*/ 252699 h 4939827"/>
              <a:gd name="connsiteX21" fmla="*/ 8281371 w 12192000"/>
              <a:gd name="connsiteY21" fmla="*/ 256875 h 4939827"/>
              <a:gd name="connsiteX22" fmla="*/ 8381609 w 12192000"/>
              <a:gd name="connsiteY22" fmla="*/ 240618 h 4939827"/>
              <a:gd name="connsiteX23" fmla="*/ 8406759 w 12192000"/>
              <a:gd name="connsiteY23" fmla="*/ 232517 h 4939827"/>
              <a:gd name="connsiteX24" fmla="*/ 8426506 w 12192000"/>
              <a:gd name="connsiteY24" fmla="*/ 241842 h 4939827"/>
              <a:gd name="connsiteX25" fmla="*/ 8427949 w 12192000"/>
              <a:gd name="connsiteY25" fmla="*/ 240981 h 4939827"/>
              <a:gd name="connsiteX26" fmla="*/ 8441468 w 12192000"/>
              <a:gd name="connsiteY26" fmla="*/ 241157 h 4939827"/>
              <a:gd name="connsiteX27" fmla="*/ 8565757 w 12192000"/>
              <a:gd name="connsiteY27" fmla="*/ 255317 h 4939827"/>
              <a:gd name="connsiteX28" fmla="*/ 8573171 w 12192000"/>
              <a:gd name="connsiteY28" fmla="*/ 258426 h 4939827"/>
              <a:gd name="connsiteX29" fmla="*/ 8573548 w 12192000"/>
              <a:gd name="connsiteY29" fmla="*/ 258241 h 4939827"/>
              <a:gd name="connsiteX30" fmla="*/ 8581827 w 12192000"/>
              <a:gd name="connsiteY30" fmla="*/ 261028 h 4939827"/>
              <a:gd name="connsiteX31" fmla="*/ 8586687 w 12192000"/>
              <a:gd name="connsiteY31" fmla="*/ 264089 h 4939827"/>
              <a:gd name="connsiteX32" fmla="*/ 8601067 w 12192000"/>
              <a:gd name="connsiteY32" fmla="*/ 270114 h 4939827"/>
              <a:gd name="connsiteX33" fmla="*/ 8672650 w 12192000"/>
              <a:gd name="connsiteY33" fmla="*/ 254821 h 4939827"/>
              <a:gd name="connsiteX34" fmla="*/ 8785543 w 12192000"/>
              <a:gd name="connsiteY34" fmla="*/ 263406 h 4939827"/>
              <a:gd name="connsiteX35" fmla="*/ 8830588 w 12192000"/>
              <a:gd name="connsiteY35" fmla="*/ 265483 h 4939827"/>
              <a:gd name="connsiteX36" fmla="*/ 8905142 w 12192000"/>
              <a:gd name="connsiteY36" fmla="*/ 264958 h 4939827"/>
              <a:gd name="connsiteX37" fmla="*/ 8968582 w 12192000"/>
              <a:gd name="connsiteY37" fmla="*/ 262728 h 4939827"/>
              <a:gd name="connsiteX38" fmla="*/ 8972994 w 12192000"/>
              <a:gd name="connsiteY38" fmla="*/ 263284 h 4939827"/>
              <a:gd name="connsiteX39" fmla="*/ 9004605 w 12192000"/>
              <a:gd name="connsiteY39" fmla="*/ 258041 h 4939827"/>
              <a:gd name="connsiteX40" fmla="*/ 9016165 w 12192000"/>
              <a:gd name="connsiteY40" fmla="*/ 261258 h 4939827"/>
              <a:gd name="connsiteX41" fmla="*/ 9043297 w 12192000"/>
              <a:gd name="connsiteY41" fmla="*/ 281547 h 4939827"/>
              <a:gd name="connsiteX42" fmla="*/ 9048315 w 12192000"/>
              <a:gd name="connsiteY42" fmla="*/ 279264 h 4939827"/>
              <a:gd name="connsiteX43" fmla="*/ 9054706 w 12192000"/>
              <a:gd name="connsiteY43" fmla="*/ 278538 h 4939827"/>
              <a:gd name="connsiteX44" fmla="*/ 9070919 w 12192000"/>
              <a:gd name="connsiteY44" fmla="*/ 281810 h 4939827"/>
              <a:gd name="connsiteX45" fmla="*/ 9076813 w 12192000"/>
              <a:gd name="connsiteY45" fmla="*/ 283909 h 4939827"/>
              <a:gd name="connsiteX46" fmla="*/ 9085871 w 12192000"/>
              <a:gd name="connsiteY46" fmla="*/ 285133 h 4939827"/>
              <a:gd name="connsiteX47" fmla="*/ 9086159 w 12192000"/>
              <a:gd name="connsiteY47" fmla="*/ 284887 h 4939827"/>
              <a:gd name="connsiteX48" fmla="*/ 9134606 w 12192000"/>
              <a:gd name="connsiteY48" fmla="*/ 288168 h 4939827"/>
              <a:gd name="connsiteX49" fmla="*/ 9195590 w 12192000"/>
              <a:gd name="connsiteY49" fmla="*/ 279568 h 4939827"/>
              <a:gd name="connsiteX50" fmla="*/ 9219336 w 12192000"/>
              <a:gd name="connsiteY50" fmla="*/ 278133 h 4939827"/>
              <a:gd name="connsiteX51" fmla="*/ 9232362 w 12192000"/>
              <a:gd name="connsiteY51" fmla="*/ 275894 h 4939827"/>
              <a:gd name="connsiteX52" fmla="*/ 9233396 w 12192000"/>
              <a:gd name="connsiteY52" fmla="*/ 274803 h 4939827"/>
              <a:gd name="connsiteX53" fmla="*/ 9256213 w 12192000"/>
              <a:gd name="connsiteY53" fmla="*/ 281576 h 4939827"/>
              <a:gd name="connsiteX54" fmla="*/ 9371484 w 12192000"/>
              <a:gd name="connsiteY54" fmla="*/ 329634 h 4939827"/>
              <a:gd name="connsiteX55" fmla="*/ 9404829 w 12192000"/>
              <a:gd name="connsiteY55" fmla="*/ 339038 h 4939827"/>
              <a:gd name="connsiteX56" fmla="*/ 9427021 w 12192000"/>
              <a:gd name="connsiteY56" fmla="*/ 358784 h 4939827"/>
              <a:gd name="connsiteX57" fmla="*/ 9670844 w 12192000"/>
              <a:gd name="connsiteY57" fmla="*/ 405128 h 4939827"/>
              <a:gd name="connsiteX58" fmla="*/ 9816083 w 12192000"/>
              <a:gd name="connsiteY58" fmla="*/ 416573 h 4939827"/>
              <a:gd name="connsiteX59" fmla="*/ 9936741 w 12192000"/>
              <a:gd name="connsiteY59" fmla="*/ 437044 h 4939827"/>
              <a:gd name="connsiteX60" fmla="*/ 10050093 w 12192000"/>
              <a:gd name="connsiteY60" fmla="*/ 443783 h 4939827"/>
              <a:gd name="connsiteX61" fmla="*/ 10130090 w 12192000"/>
              <a:gd name="connsiteY61" fmla="*/ 459520 h 4939827"/>
              <a:gd name="connsiteX62" fmla="*/ 10173456 w 12192000"/>
              <a:gd name="connsiteY62" fmla="*/ 457749 h 4939827"/>
              <a:gd name="connsiteX63" fmla="*/ 10218232 w 12192000"/>
              <a:gd name="connsiteY63" fmla="*/ 459820 h 4939827"/>
              <a:gd name="connsiteX64" fmla="*/ 10354176 w 12192000"/>
              <a:gd name="connsiteY64" fmla="*/ 471377 h 4939827"/>
              <a:gd name="connsiteX65" fmla="*/ 10430681 w 12192000"/>
              <a:gd name="connsiteY65" fmla="*/ 481226 h 4939827"/>
              <a:gd name="connsiteX66" fmla="*/ 10478169 w 12192000"/>
              <a:gd name="connsiteY66" fmla="*/ 481774 h 4939827"/>
              <a:gd name="connsiteX67" fmla="*/ 10540907 w 12192000"/>
              <a:gd name="connsiteY67" fmla="*/ 485607 h 4939827"/>
              <a:gd name="connsiteX68" fmla="*/ 10614941 w 12192000"/>
              <a:gd name="connsiteY68" fmla="*/ 487592 h 4939827"/>
              <a:gd name="connsiteX69" fmla="*/ 10674098 w 12192000"/>
              <a:gd name="connsiteY69" fmla="*/ 521656 h 4939827"/>
              <a:gd name="connsiteX70" fmla="*/ 10874834 w 12192000"/>
              <a:gd name="connsiteY70" fmla="*/ 574867 h 4939827"/>
              <a:gd name="connsiteX71" fmla="*/ 10944981 w 12192000"/>
              <a:gd name="connsiteY71" fmla="*/ 615042 h 4939827"/>
              <a:gd name="connsiteX72" fmla="*/ 11006376 w 12192000"/>
              <a:gd name="connsiteY72" fmla="*/ 645957 h 4939827"/>
              <a:gd name="connsiteX73" fmla="*/ 11076308 w 12192000"/>
              <a:gd name="connsiteY73" fmla="*/ 675698 h 4939827"/>
              <a:gd name="connsiteX74" fmla="*/ 11148789 w 12192000"/>
              <a:gd name="connsiteY74" fmla="*/ 685041 h 4939827"/>
              <a:gd name="connsiteX75" fmla="*/ 11249129 w 12192000"/>
              <a:gd name="connsiteY75" fmla="*/ 684218 h 4939827"/>
              <a:gd name="connsiteX76" fmla="*/ 11299915 w 12192000"/>
              <a:gd name="connsiteY76" fmla="*/ 692177 h 4939827"/>
              <a:gd name="connsiteX77" fmla="*/ 11386973 w 12192000"/>
              <a:gd name="connsiteY77" fmla="*/ 708209 h 4939827"/>
              <a:gd name="connsiteX78" fmla="*/ 11500105 w 12192000"/>
              <a:gd name="connsiteY78" fmla="*/ 735014 h 4939827"/>
              <a:gd name="connsiteX79" fmla="*/ 11621735 w 12192000"/>
              <a:gd name="connsiteY79" fmla="*/ 789584 h 4939827"/>
              <a:gd name="connsiteX80" fmla="*/ 11691200 w 12192000"/>
              <a:gd name="connsiteY80" fmla="*/ 867902 h 4939827"/>
              <a:gd name="connsiteX81" fmla="*/ 11819427 w 12192000"/>
              <a:gd name="connsiteY81" fmla="*/ 911634 h 4939827"/>
              <a:gd name="connsiteX82" fmla="*/ 11969720 w 12192000"/>
              <a:gd name="connsiteY82" fmla="*/ 964737 h 4939827"/>
              <a:gd name="connsiteX83" fmla="*/ 12055766 w 12192000"/>
              <a:gd name="connsiteY83" fmla="*/ 991268 h 4939827"/>
              <a:gd name="connsiteX84" fmla="*/ 12171539 w 12192000"/>
              <a:gd name="connsiteY84" fmla="*/ 995427 h 4939827"/>
              <a:gd name="connsiteX85" fmla="*/ 12187831 w 12192000"/>
              <a:gd name="connsiteY85" fmla="*/ 996580 h 4939827"/>
              <a:gd name="connsiteX86" fmla="*/ 12192000 w 12192000"/>
              <a:gd name="connsiteY86" fmla="*/ 996726 h 4939827"/>
              <a:gd name="connsiteX87" fmla="*/ 12192000 w 12192000"/>
              <a:gd name="connsiteY87" fmla="*/ 4939827 h 4939827"/>
              <a:gd name="connsiteX88" fmla="*/ 0 w 12192000"/>
              <a:gd name="connsiteY88" fmla="*/ 4939827 h 4939827"/>
              <a:gd name="connsiteX89" fmla="*/ 0 w 12192000"/>
              <a:gd name="connsiteY89" fmla="*/ 512043 h 4939827"/>
              <a:gd name="connsiteX90" fmla="*/ 7381 w 12192000"/>
              <a:gd name="connsiteY90" fmla="*/ 512580 h 4939827"/>
              <a:gd name="connsiteX91" fmla="*/ 100029 w 12192000"/>
              <a:gd name="connsiteY91" fmla="*/ 504758 h 4939827"/>
              <a:gd name="connsiteX92" fmla="*/ 155244 w 12192000"/>
              <a:gd name="connsiteY92" fmla="*/ 525130 h 4939827"/>
              <a:gd name="connsiteX93" fmla="*/ 254366 w 12192000"/>
              <a:gd name="connsiteY93" fmla="*/ 534449 h 4939827"/>
              <a:gd name="connsiteX94" fmla="*/ 447292 w 12192000"/>
              <a:gd name="connsiteY94" fmla="*/ 542725 h 4939827"/>
              <a:gd name="connsiteX95" fmla="*/ 628105 w 12192000"/>
              <a:gd name="connsiteY95" fmla="*/ 547853 h 4939827"/>
              <a:gd name="connsiteX96" fmla="*/ 783146 w 12192000"/>
              <a:gd name="connsiteY96" fmla="*/ 591799 h 4939827"/>
              <a:gd name="connsiteX97" fmla="*/ 1043676 w 12192000"/>
              <a:gd name="connsiteY97" fmla="*/ 591887 h 4939827"/>
              <a:gd name="connsiteX98" fmla="*/ 1281816 w 12192000"/>
              <a:gd name="connsiteY98" fmla="*/ 520946 h 4939827"/>
              <a:gd name="connsiteX99" fmla="*/ 1486347 w 12192000"/>
              <a:gd name="connsiteY99" fmla="*/ 487310 h 4939827"/>
              <a:gd name="connsiteX100" fmla="*/ 1568079 w 12192000"/>
              <a:gd name="connsiteY100" fmla="*/ 462531 h 4939827"/>
              <a:gd name="connsiteX101" fmla="*/ 1622516 w 12192000"/>
              <a:gd name="connsiteY101" fmla="*/ 466058 h 4939827"/>
              <a:gd name="connsiteX102" fmla="*/ 1655457 w 12192000"/>
              <a:gd name="connsiteY102" fmla="*/ 465359 h 4939827"/>
              <a:gd name="connsiteX103" fmla="*/ 1717454 w 12192000"/>
              <a:gd name="connsiteY103" fmla="*/ 417203 h 4939827"/>
              <a:gd name="connsiteX104" fmla="*/ 1913794 w 12192000"/>
              <a:gd name="connsiteY104" fmla="*/ 365255 h 4939827"/>
              <a:gd name="connsiteX105" fmla="*/ 2129762 w 12192000"/>
              <a:gd name="connsiteY105" fmla="*/ 367832 h 4939827"/>
              <a:gd name="connsiteX106" fmla="*/ 2376970 w 12192000"/>
              <a:gd name="connsiteY106" fmla="*/ 350129 h 4939827"/>
              <a:gd name="connsiteX107" fmla="*/ 2480155 w 12192000"/>
              <a:gd name="connsiteY107" fmla="*/ 359227 h 4939827"/>
              <a:gd name="connsiteX108" fmla="*/ 2586782 w 12192000"/>
              <a:gd name="connsiteY108" fmla="*/ 339352 h 4939827"/>
              <a:gd name="connsiteX109" fmla="*/ 2679617 w 12192000"/>
              <a:gd name="connsiteY109" fmla="*/ 305383 h 4939827"/>
              <a:gd name="connsiteX110" fmla="*/ 2788947 w 12192000"/>
              <a:gd name="connsiteY110" fmla="*/ 250375 h 4939827"/>
              <a:gd name="connsiteX111" fmla="*/ 2965530 w 12192000"/>
              <a:gd name="connsiteY111" fmla="*/ 245958 h 4939827"/>
              <a:gd name="connsiteX112" fmla="*/ 3103677 w 12192000"/>
              <a:gd name="connsiteY112" fmla="*/ 209527 h 4939827"/>
              <a:gd name="connsiteX113" fmla="*/ 3126759 w 12192000"/>
              <a:gd name="connsiteY113" fmla="*/ 211226 h 4939827"/>
              <a:gd name="connsiteX114" fmla="*/ 3164020 w 12192000"/>
              <a:gd name="connsiteY114" fmla="*/ 212779 h 4939827"/>
              <a:gd name="connsiteX115" fmla="*/ 3285019 w 12192000"/>
              <a:gd name="connsiteY115" fmla="*/ 220535 h 4939827"/>
              <a:gd name="connsiteX116" fmla="*/ 3365154 w 12192000"/>
              <a:gd name="connsiteY116" fmla="*/ 226416 h 4939827"/>
              <a:gd name="connsiteX117" fmla="*/ 3367507 w 12192000"/>
              <a:gd name="connsiteY117" fmla="*/ 225416 h 4939827"/>
              <a:gd name="connsiteX118" fmla="*/ 3387567 w 12192000"/>
              <a:gd name="connsiteY118" fmla="*/ 227103 h 4939827"/>
              <a:gd name="connsiteX119" fmla="*/ 3498001 w 12192000"/>
              <a:gd name="connsiteY119" fmla="*/ 231941 h 4939827"/>
              <a:gd name="connsiteX120" fmla="*/ 3561557 w 12192000"/>
              <a:gd name="connsiteY120" fmla="*/ 228095 h 4939827"/>
              <a:gd name="connsiteX121" fmla="*/ 3611920 w 12192000"/>
              <a:gd name="connsiteY121" fmla="*/ 218094 h 4939827"/>
              <a:gd name="connsiteX122" fmla="*/ 3620528 w 12192000"/>
              <a:gd name="connsiteY122" fmla="*/ 218788 h 4939827"/>
              <a:gd name="connsiteX123" fmla="*/ 3620766 w 12192000"/>
              <a:gd name="connsiteY123" fmla="*/ 218511 h 4939827"/>
              <a:gd name="connsiteX124" fmla="*/ 3629977 w 12192000"/>
              <a:gd name="connsiteY124" fmla="*/ 218664 h 4939827"/>
              <a:gd name="connsiteX125" fmla="*/ 3636217 w 12192000"/>
              <a:gd name="connsiteY125" fmla="*/ 220048 h 4939827"/>
              <a:gd name="connsiteX126" fmla="*/ 3709484 w 12192000"/>
              <a:gd name="connsiteY126" fmla="*/ 186927 h 4939827"/>
              <a:gd name="connsiteX127" fmla="*/ 3761342 w 12192000"/>
              <a:gd name="connsiteY127" fmla="*/ 177474 h 4939827"/>
              <a:gd name="connsiteX128" fmla="*/ 3799748 w 12192000"/>
              <a:gd name="connsiteY128" fmla="*/ 167154 h 4939827"/>
              <a:gd name="connsiteX129" fmla="*/ 3922756 w 12192000"/>
              <a:gd name="connsiteY129" fmla="*/ 194044 h 4939827"/>
              <a:gd name="connsiteX130" fmla="*/ 4028476 w 12192000"/>
              <a:gd name="connsiteY130" fmla="*/ 223679 h 4939827"/>
              <a:gd name="connsiteX131" fmla="*/ 4191582 w 12192000"/>
              <a:gd name="connsiteY131" fmla="*/ 238952 h 4939827"/>
              <a:gd name="connsiteX132" fmla="*/ 4251024 w 12192000"/>
              <a:gd name="connsiteY132" fmla="*/ 240874 h 4939827"/>
              <a:gd name="connsiteX133" fmla="*/ 4355275 w 12192000"/>
              <a:gd name="connsiteY133" fmla="*/ 260205 h 4939827"/>
              <a:gd name="connsiteX134" fmla="*/ 4423807 w 12192000"/>
              <a:gd name="connsiteY134" fmla="*/ 270366 h 4939827"/>
              <a:gd name="connsiteX135" fmla="*/ 4558432 w 12192000"/>
              <a:gd name="connsiteY135" fmla="*/ 269194 h 4939827"/>
              <a:gd name="connsiteX136" fmla="*/ 4635061 w 12192000"/>
              <a:gd name="connsiteY136" fmla="*/ 280682 h 4939827"/>
              <a:gd name="connsiteX137" fmla="*/ 4807427 w 12192000"/>
              <a:gd name="connsiteY137" fmla="*/ 276835 h 4939827"/>
              <a:gd name="connsiteX138" fmla="*/ 5028933 w 12192000"/>
              <a:gd name="connsiteY138" fmla="*/ 183887 h 4939827"/>
              <a:gd name="connsiteX139" fmla="*/ 5093642 w 12192000"/>
              <a:gd name="connsiteY139" fmla="*/ 177214 h 4939827"/>
              <a:gd name="connsiteX140" fmla="*/ 5102642 w 12192000"/>
              <a:gd name="connsiteY140" fmla="*/ 186816 h 4939827"/>
              <a:gd name="connsiteX141" fmla="*/ 5193590 w 12192000"/>
              <a:gd name="connsiteY141" fmla="*/ 156458 h 4939827"/>
              <a:gd name="connsiteX142" fmla="*/ 5323922 w 12192000"/>
              <a:gd name="connsiteY142" fmla="*/ 146332 h 4939827"/>
              <a:gd name="connsiteX143" fmla="*/ 5421860 w 12192000"/>
              <a:gd name="connsiteY143" fmla="*/ 167298 h 4939827"/>
              <a:gd name="connsiteX144" fmla="*/ 5476948 w 12192000"/>
              <a:gd name="connsiteY144" fmla="*/ 173249 h 4939827"/>
              <a:gd name="connsiteX145" fmla="*/ 5516842 w 12192000"/>
              <a:gd name="connsiteY145" fmla="*/ 184018 h 4939827"/>
              <a:gd name="connsiteX146" fmla="*/ 5619415 w 12192000"/>
              <a:gd name="connsiteY146" fmla="*/ 176781 h 4939827"/>
              <a:gd name="connsiteX147" fmla="*/ 5789867 w 12192000"/>
              <a:gd name="connsiteY147" fmla="*/ 150304 h 4939827"/>
              <a:gd name="connsiteX148" fmla="*/ 5825953 w 12192000"/>
              <a:gd name="connsiteY148" fmla="*/ 147907 h 4939827"/>
              <a:gd name="connsiteX149" fmla="*/ 5856168 w 12192000"/>
              <a:gd name="connsiteY149" fmla="*/ 158719 h 4939827"/>
              <a:gd name="connsiteX150" fmla="*/ 5862476 w 12192000"/>
              <a:gd name="connsiteY150" fmla="*/ 172447 h 4939827"/>
              <a:gd name="connsiteX151" fmla="*/ 5882195 w 12192000"/>
              <a:gd name="connsiteY151" fmla="*/ 173195 h 4939827"/>
              <a:gd name="connsiteX152" fmla="*/ 5887271 w 12192000"/>
              <a:gd name="connsiteY152" fmla="*/ 176084 h 4939827"/>
              <a:gd name="connsiteX153" fmla="*/ 5921577 w 12192000"/>
              <a:gd name="connsiteY153" fmla="*/ 169858 h 4939827"/>
              <a:gd name="connsiteX154" fmla="*/ 5983240 w 12192000"/>
              <a:gd name="connsiteY154" fmla="*/ 152755 h 4939827"/>
              <a:gd name="connsiteX155" fmla="*/ 6152287 w 12192000"/>
              <a:gd name="connsiteY155" fmla="*/ 116736 h 4939827"/>
              <a:gd name="connsiteX156" fmla="*/ 6415830 w 12192000"/>
              <a:gd name="connsiteY156" fmla="*/ 136006 h 4939827"/>
              <a:gd name="connsiteX157" fmla="*/ 6756965 w 12192000"/>
              <a:gd name="connsiteY157" fmla="*/ 57636 h 4939827"/>
              <a:gd name="connsiteX158" fmla="*/ 6819400 w 12192000"/>
              <a:gd name="connsiteY158" fmla="*/ 30742 h 4939827"/>
              <a:gd name="connsiteX159" fmla="*/ 6986370 w 12192000"/>
              <a:gd name="connsiteY159" fmla="*/ 12659 h 4939827"/>
              <a:gd name="connsiteX160" fmla="*/ 6989536 w 12192000"/>
              <a:gd name="connsiteY160" fmla="*/ 14528 h 4939827"/>
              <a:gd name="connsiteX161" fmla="*/ 7015933 w 12192000"/>
              <a:gd name="connsiteY161" fmla="*/ 9653 h 4939827"/>
              <a:gd name="connsiteX162" fmla="*/ 7020592 w 12192000"/>
              <a:gd name="connsiteY162" fmla="*/ 1651 h 4939827"/>
              <a:gd name="connsiteX163" fmla="*/ 7025905 w 12192000"/>
              <a:gd name="connsiteY163"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5983240 w 12192000"/>
              <a:gd name="connsiteY153" fmla="*/ 152755 h 4939827"/>
              <a:gd name="connsiteX154" fmla="*/ 6152287 w 12192000"/>
              <a:gd name="connsiteY154" fmla="*/ 116736 h 4939827"/>
              <a:gd name="connsiteX155" fmla="*/ 6415830 w 12192000"/>
              <a:gd name="connsiteY155" fmla="*/ 136006 h 4939827"/>
              <a:gd name="connsiteX156" fmla="*/ 6756965 w 12192000"/>
              <a:gd name="connsiteY156" fmla="*/ 57636 h 4939827"/>
              <a:gd name="connsiteX157" fmla="*/ 6819400 w 12192000"/>
              <a:gd name="connsiteY157" fmla="*/ 30742 h 4939827"/>
              <a:gd name="connsiteX158" fmla="*/ 6986370 w 12192000"/>
              <a:gd name="connsiteY158" fmla="*/ 12659 h 4939827"/>
              <a:gd name="connsiteX159" fmla="*/ 6989536 w 12192000"/>
              <a:gd name="connsiteY159" fmla="*/ 14528 h 4939827"/>
              <a:gd name="connsiteX160" fmla="*/ 7015933 w 12192000"/>
              <a:gd name="connsiteY160" fmla="*/ 9653 h 4939827"/>
              <a:gd name="connsiteX161" fmla="*/ 7020592 w 12192000"/>
              <a:gd name="connsiteY161" fmla="*/ 1651 h 4939827"/>
              <a:gd name="connsiteX162" fmla="*/ 7025905 w 12192000"/>
              <a:gd name="connsiteY162"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5983240 w 12192000"/>
              <a:gd name="connsiteY153" fmla="*/ 152755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952585 w 12192000"/>
              <a:gd name="connsiteY151" fmla="*/ 161012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952585 w 12192000"/>
              <a:gd name="connsiteY151" fmla="*/ 161012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33396 w 12192000"/>
              <a:gd name="connsiteY50" fmla="*/ 274803 h 4939827"/>
              <a:gd name="connsiteX51" fmla="*/ 9256213 w 12192000"/>
              <a:gd name="connsiteY51" fmla="*/ 281576 h 4939827"/>
              <a:gd name="connsiteX52" fmla="*/ 9371484 w 12192000"/>
              <a:gd name="connsiteY52" fmla="*/ 329634 h 4939827"/>
              <a:gd name="connsiteX53" fmla="*/ 9404829 w 12192000"/>
              <a:gd name="connsiteY53" fmla="*/ 339038 h 4939827"/>
              <a:gd name="connsiteX54" fmla="*/ 9427021 w 12192000"/>
              <a:gd name="connsiteY54" fmla="*/ 358784 h 4939827"/>
              <a:gd name="connsiteX55" fmla="*/ 9670844 w 12192000"/>
              <a:gd name="connsiteY55" fmla="*/ 405128 h 4939827"/>
              <a:gd name="connsiteX56" fmla="*/ 9816083 w 12192000"/>
              <a:gd name="connsiteY56" fmla="*/ 416573 h 4939827"/>
              <a:gd name="connsiteX57" fmla="*/ 9936741 w 12192000"/>
              <a:gd name="connsiteY57" fmla="*/ 437044 h 4939827"/>
              <a:gd name="connsiteX58" fmla="*/ 10050093 w 12192000"/>
              <a:gd name="connsiteY58" fmla="*/ 443783 h 4939827"/>
              <a:gd name="connsiteX59" fmla="*/ 10130090 w 12192000"/>
              <a:gd name="connsiteY59" fmla="*/ 459520 h 4939827"/>
              <a:gd name="connsiteX60" fmla="*/ 10173456 w 12192000"/>
              <a:gd name="connsiteY60" fmla="*/ 457749 h 4939827"/>
              <a:gd name="connsiteX61" fmla="*/ 10218232 w 12192000"/>
              <a:gd name="connsiteY61" fmla="*/ 459820 h 4939827"/>
              <a:gd name="connsiteX62" fmla="*/ 10354176 w 12192000"/>
              <a:gd name="connsiteY62" fmla="*/ 471377 h 4939827"/>
              <a:gd name="connsiteX63" fmla="*/ 10430681 w 12192000"/>
              <a:gd name="connsiteY63" fmla="*/ 481226 h 4939827"/>
              <a:gd name="connsiteX64" fmla="*/ 10478169 w 12192000"/>
              <a:gd name="connsiteY64" fmla="*/ 481774 h 4939827"/>
              <a:gd name="connsiteX65" fmla="*/ 10540907 w 12192000"/>
              <a:gd name="connsiteY65" fmla="*/ 485607 h 4939827"/>
              <a:gd name="connsiteX66" fmla="*/ 10614941 w 12192000"/>
              <a:gd name="connsiteY66" fmla="*/ 487592 h 4939827"/>
              <a:gd name="connsiteX67" fmla="*/ 10674098 w 12192000"/>
              <a:gd name="connsiteY67" fmla="*/ 521656 h 4939827"/>
              <a:gd name="connsiteX68" fmla="*/ 10874834 w 12192000"/>
              <a:gd name="connsiteY68" fmla="*/ 574867 h 4939827"/>
              <a:gd name="connsiteX69" fmla="*/ 10944981 w 12192000"/>
              <a:gd name="connsiteY69" fmla="*/ 615042 h 4939827"/>
              <a:gd name="connsiteX70" fmla="*/ 11006376 w 12192000"/>
              <a:gd name="connsiteY70" fmla="*/ 645957 h 4939827"/>
              <a:gd name="connsiteX71" fmla="*/ 11076308 w 12192000"/>
              <a:gd name="connsiteY71" fmla="*/ 675698 h 4939827"/>
              <a:gd name="connsiteX72" fmla="*/ 11148789 w 12192000"/>
              <a:gd name="connsiteY72" fmla="*/ 685041 h 4939827"/>
              <a:gd name="connsiteX73" fmla="*/ 11249129 w 12192000"/>
              <a:gd name="connsiteY73" fmla="*/ 684218 h 4939827"/>
              <a:gd name="connsiteX74" fmla="*/ 11299915 w 12192000"/>
              <a:gd name="connsiteY74" fmla="*/ 692177 h 4939827"/>
              <a:gd name="connsiteX75" fmla="*/ 11386973 w 12192000"/>
              <a:gd name="connsiteY75" fmla="*/ 708209 h 4939827"/>
              <a:gd name="connsiteX76" fmla="*/ 11500105 w 12192000"/>
              <a:gd name="connsiteY76" fmla="*/ 735014 h 4939827"/>
              <a:gd name="connsiteX77" fmla="*/ 11621735 w 12192000"/>
              <a:gd name="connsiteY77" fmla="*/ 789584 h 4939827"/>
              <a:gd name="connsiteX78" fmla="*/ 11691200 w 12192000"/>
              <a:gd name="connsiteY78" fmla="*/ 867902 h 4939827"/>
              <a:gd name="connsiteX79" fmla="*/ 11819427 w 12192000"/>
              <a:gd name="connsiteY79" fmla="*/ 911634 h 4939827"/>
              <a:gd name="connsiteX80" fmla="*/ 11969720 w 12192000"/>
              <a:gd name="connsiteY80" fmla="*/ 964737 h 4939827"/>
              <a:gd name="connsiteX81" fmla="*/ 12055766 w 12192000"/>
              <a:gd name="connsiteY81" fmla="*/ 991268 h 4939827"/>
              <a:gd name="connsiteX82" fmla="*/ 12171539 w 12192000"/>
              <a:gd name="connsiteY82" fmla="*/ 995427 h 4939827"/>
              <a:gd name="connsiteX83" fmla="*/ 12187831 w 12192000"/>
              <a:gd name="connsiteY83" fmla="*/ 996580 h 4939827"/>
              <a:gd name="connsiteX84" fmla="*/ 12192000 w 12192000"/>
              <a:gd name="connsiteY84" fmla="*/ 996726 h 4939827"/>
              <a:gd name="connsiteX85" fmla="*/ 12192000 w 12192000"/>
              <a:gd name="connsiteY85" fmla="*/ 4939827 h 4939827"/>
              <a:gd name="connsiteX86" fmla="*/ 0 w 12192000"/>
              <a:gd name="connsiteY86" fmla="*/ 4939827 h 4939827"/>
              <a:gd name="connsiteX87" fmla="*/ 0 w 12192000"/>
              <a:gd name="connsiteY87" fmla="*/ 512043 h 4939827"/>
              <a:gd name="connsiteX88" fmla="*/ 7381 w 12192000"/>
              <a:gd name="connsiteY88" fmla="*/ 512580 h 4939827"/>
              <a:gd name="connsiteX89" fmla="*/ 100029 w 12192000"/>
              <a:gd name="connsiteY89" fmla="*/ 504758 h 4939827"/>
              <a:gd name="connsiteX90" fmla="*/ 155244 w 12192000"/>
              <a:gd name="connsiteY90" fmla="*/ 525130 h 4939827"/>
              <a:gd name="connsiteX91" fmla="*/ 254366 w 12192000"/>
              <a:gd name="connsiteY91" fmla="*/ 534449 h 4939827"/>
              <a:gd name="connsiteX92" fmla="*/ 447292 w 12192000"/>
              <a:gd name="connsiteY92" fmla="*/ 542725 h 4939827"/>
              <a:gd name="connsiteX93" fmla="*/ 628105 w 12192000"/>
              <a:gd name="connsiteY93" fmla="*/ 547853 h 4939827"/>
              <a:gd name="connsiteX94" fmla="*/ 783146 w 12192000"/>
              <a:gd name="connsiteY94" fmla="*/ 591799 h 4939827"/>
              <a:gd name="connsiteX95" fmla="*/ 1043676 w 12192000"/>
              <a:gd name="connsiteY95" fmla="*/ 591887 h 4939827"/>
              <a:gd name="connsiteX96" fmla="*/ 1281816 w 12192000"/>
              <a:gd name="connsiteY96" fmla="*/ 520946 h 4939827"/>
              <a:gd name="connsiteX97" fmla="*/ 1486347 w 12192000"/>
              <a:gd name="connsiteY97" fmla="*/ 487310 h 4939827"/>
              <a:gd name="connsiteX98" fmla="*/ 1568079 w 12192000"/>
              <a:gd name="connsiteY98" fmla="*/ 462531 h 4939827"/>
              <a:gd name="connsiteX99" fmla="*/ 1622516 w 12192000"/>
              <a:gd name="connsiteY99" fmla="*/ 466058 h 4939827"/>
              <a:gd name="connsiteX100" fmla="*/ 1655457 w 12192000"/>
              <a:gd name="connsiteY100" fmla="*/ 465359 h 4939827"/>
              <a:gd name="connsiteX101" fmla="*/ 1717454 w 12192000"/>
              <a:gd name="connsiteY101" fmla="*/ 417203 h 4939827"/>
              <a:gd name="connsiteX102" fmla="*/ 1913794 w 12192000"/>
              <a:gd name="connsiteY102" fmla="*/ 365255 h 4939827"/>
              <a:gd name="connsiteX103" fmla="*/ 2129762 w 12192000"/>
              <a:gd name="connsiteY103" fmla="*/ 367832 h 4939827"/>
              <a:gd name="connsiteX104" fmla="*/ 2376970 w 12192000"/>
              <a:gd name="connsiteY104" fmla="*/ 350129 h 4939827"/>
              <a:gd name="connsiteX105" fmla="*/ 2480155 w 12192000"/>
              <a:gd name="connsiteY105" fmla="*/ 359227 h 4939827"/>
              <a:gd name="connsiteX106" fmla="*/ 2586782 w 12192000"/>
              <a:gd name="connsiteY106" fmla="*/ 339352 h 4939827"/>
              <a:gd name="connsiteX107" fmla="*/ 2679617 w 12192000"/>
              <a:gd name="connsiteY107" fmla="*/ 305383 h 4939827"/>
              <a:gd name="connsiteX108" fmla="*/ 2788947 w 12192000"/>
              <a:gd name="connsiteY108" fmla="*/ 250375 h 4939827"/>
              <a:gd name="connsiteX109" fmla="*/ 2965530 w 12192000"/>
              <a:gd name="connsiteY109" fmla="*/ 245958 h 4939827"/>
              <a:gd name="connsiteX110" fmla="*/ 3103677 w 12192000"/>
              <a:gd name="connsiteY110" fmla="*/ 209527 h 4939827"/>
              <a:gd name="connsiteX111" fmla="*/ 3126759 w 12192000"/>
              <a:gd name="connsiteY111" fmla="*/ 211226 h 4939827"/>
              <a:gd name="connsiteX112" fmla="*/ 3164020 w 12192000"/>
              <a:gd name="connsiteY112" fmla="*/ 212779 h 4939827"/>
              <a:gd name="connsiteX113" fmla="*/ 3285019 w 12192000"/>
              <a:gd name="connsiteY113" fmla="*/ 220535 h 4939827"/>
              <a:gd name="connsiteX114" fmla="*/ 3365154 w 12192000"/>
              <a:gd name="connsiteY114" fmla="*/ 226416 h 4939827"/>
              <a:gd name="connsiteX115" fmla="*/ 3367507 w 12192000"/>
              <a:gd name="connsiteY115" fmla="*/ 225416 h 4939827"/>
              <a:gd name="connsiteX116" fmla="*/ 3387567 w 12192000"/>
              <a:gd name="connsiteY116" fmla="*/ 227103 h 4939827"/>
              <a:gd name="connsiteX117" fmla="*/ 3498001 w 12192000"/>
              <a:gd name="connsiteY117" fmla="*/ 231941 h 4939827"/>
              <a:gd name="connsiteX118" fmla="*/ 3561557 w 12192000"/>
              <a:gd name="connsiteY118" fmla="*/ 228095 h 4939827"/>
              <a:gd name="connsiteX119" fmla="*/ 3611920 w 12192000"/>
              <a:gd name="connsiteY119" fmla="*/ 218094 h 4939827"/>
              <a:gd name="connsiteX120" fmla="*/ 3620528 w 12192000"/>
              <a:gd name="connsiteY120" fmla="*/ 218788 h 4939827"/>
              <a:gd name="connsiteX121" fmla="*/ 3620766 w 12192000"/>
              <a:gd name="connsiteY121" fmla="*/ 218511 h 4939827"/>
              <a:gd name="connsiteX122" fmla="*/ 3629977 w 12192000"/>
              <a:gd name="connsiteY122" fmla="*/ 218664 h 4939827"/>
              <a:gd name="connsiteX123" fmla="*/ 3636217 w 12192000"/>
              <a:gd name="connsiteY123" fmla="*/ 220048 h 4939827"/>
              <a:gd name="connsiteX124" fmla="*/ 3709484 w 12192000"/>
              <a:gd name="connsiteY124" fmla="*/ 186927 h 4939827"/>
              <a:gd name="connsiteX125" fmla="*/ 3761342 w 12192000"/>
              <a:gd name="connsiteY125" fmla="*/ 177474 h 4939827"/>
              <a:gd name="connsiteX126" fmla="*/ 3799748 w 12192000"/>
              <a:gd name="connsiteY126" fmla="*/ 167154 h 4939827"/>
              <a:gd name="connsiteX127" fmla="*/ 3922756 w 12192000"/>
              <a:gd name="connsiteY127" fmla="*/ 194044 h 4939827"/>
              <a:gd name="connsiteX128" fmla="*/ 4028476 w 12192000"/>
              <a:gd name="connsiteY128" fmla="*/ 223679 h 4939827"/>
              <a:gd name="connsiteX129" fmla="*/ 4191582 w 12192000"/>
              <a:gd name="connsiteY129" fmla="*/ 238952 h 4939827"/>
              <a:gd name="connsiteX130" fmla="*/ 4251024 w 12192000"/>
              <a:gd name="connsiteY130" fmla="*/ 240874 h 4939827"/>
              <a:gd name="connsiteX131" fmla="*/ 4355275 w 12192000"/>
              <a:gd name="connsiteY131" fmla="*/ 260205 h 4939827"/>
              <a:gd name="connsiteX132" fmla="*/ 4423807 w 12192000"/>
              <a:gd name="connsiteY132" fmla="*/ 270366 h 4939827"/>
              <a:gd name="connsiteX133" fmla="*/ 4558432 w 12192000"/>
              <a:gd name="connsiteY133" fmla="*/ 269194 h 4939827"/>
              <a:gd name="connsiteX134" fmla="*/ 4635061 w 12192000"/>
              <a:gd name="connsiteY134" fmla="*/ 280682 h 4939827"/>
              <a:gd name="connsiteX135" fmla="*/ 4807427 w 12192000"/>
              <a:gd name="connsiteY135" fmla="*/ 276835 h 4939827"/>
              <a:gd name="connsiteX136" fmla="*/ 5028933 w 12192000"/>
              <a:gd name="connsiteY136" fmla="*/ 183887 h 4939827"/>
              <a:gd name="connsiteX137" fmla="*/ 5093642 w 12192000"/>
              <a:gd name="connsiteY137" fmla="*/ 177214 h 4939827"/>
              <a:gd name="connsiteX138" fmla="*/ 5102642 w 12192000"/>
              <a:gd name="connsiteY138" fmla="*/ 186816 h 4939827"/>
              <a:gd name="connsiteX139" fmla="*/ 5193590 w 12192000"/>
              <a:gd name="connsiteY139" fmla="*/ 156458 h 4939827"/>
              <a:gd name="connsiteX140" fmla="*/ 5323922 w 12192000"/>
              <a:gd name="connsiteY140" fmla="*/ 146332 h 4939827"/>
              <a:gd name="connsiteX141" fmla="*/ 5421860 w 12192000"/>
              <a:gd name="connsiteY141" fmla="*/ 167298 h 4939827"/>
              <a:gd name="connsiteX142" fmla="*/ 5476948 w 12192000"/>
              <a:gd name="connsiteY142" fmla="*/ 173249 h 4939827"/>
              <a:gd name="connsiteX143" fmla="*/ 5516842 w 12192000"/>
              <a:gd name="connsiteY143" fmla="*/ 184018 h 4939827"/>
              <a:gd name="connsiteX144" fmla="*/ 5619415 w 12192000"/>
              <a:gd name="connsiteY144" fmla="*/ 176781 h 4939827"/>
              <a:gd name="connsiteX145" fmla="*/ 5789867 w 12192000"/>
              <a:gd name="connsiteY145" fmla="*/ 150304 h 4939827"/>
              <a:gd name="connsiteX146" fmla="*/ 5825953 w 12192000"/>
              <a:gd name="connsiteY146" fmla="*/ 147907 h 4939827"/>
              <a:gd name="connsiteX147" fmla="*/ 5856168 w 12192000"/>
              <a:gd name="connsiteY147" fmla="*/ 158719 h 4939827"/>
              <a:gd name="connsiteX148" fmla="*/ 5862476 w 12192000"/>
              <a:gd name="connsiteY148" fmla="*/ 172447 h 4939827"/>
              <a:gd name="connsiteX149" fmla="*/ 5882195 w 12192000"/>
              <a:gd name="connsiteY149" fmla="*/ 173195 h 4939827"/>
              <a:gd name="connsiteX150" fmla="*/ 5952585 w 12192000"/>
              <a:gd name="connsiteY150" fmla="*/ 161012 h 4939827"/>
              <a:gd name="connsiteX151" fmla="*/ 6001964 w 12192000"/>
              <a:gd name="connsiteY151" fmla="*/ 154786 h 4939827"/>
              <a:gd name="connsiteX152" fmla="*/ 6184207 w 12192000"/>
              <a:gd name="connsiteY152" fmla="*/ 132658 h 4939827"/>
              <a:gd name="connsiteX153" fmla="*/ 6415830 w 12192000"/>
              <a:gd name="connsiteY153" fmla="*/ 136006 h 4939827"/>
              <a:gd name="connsiteX154" fmla="*/ 6756965 w 12192000"/>
              <a:gd name="connsiteY154" fmla="*/ 57636 h 4939827"/>
              <a:gd name="connsiteX155" fmla="*/ 6819400 w 12192000"/>
              <a:gd name="connsiteY155" fmla="*/ 30742 h 4939827"/>
              <a:gd name="connsiteX156" fmla="*/ 6986370 w 12192000"/>
              <a:gd name="connsiteY156" fmla="*/ 12659 h 4939827"/>
              <a:gd name="connsiteX157" fmla="*/ 6989536 w 12192000"/>
              <a:gd name="connsiteY157" fmla="*/ 14528 h 4939827"/>
              <a:gd name="connsiteX158" fmla="*/ 7015933 w 12192000"/>
              <a:gd name="connsiteY158" fmla="*/ 9653 h 4939827"/>
              <a:gd name="connsiteX159" fmla="*/ 7020592 w 12192000"/>
              <a:gd name="connsiteY159" fmla="*/ 1651 h 4939827"/>
              <a:gd name="connsiteX160" fmla="*/ 7025905 w 12192000"/>
              <a:gd name="connsiteY16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33396 w 12192000"/>
              <a:gd name="connsiteY50" fmla="*/ 274803 h 4939827"/>
              <a:gd name="connsiteX51" fmla="*/ 9371484 w 12192000"/>
              <a:gd name="connsiteY51" fmla="*/ 329634 h 4939827"/>
              <a:gd name="connsiteX52" fmla="*/ 9404829 w 12192000"/>
              <a:gd name="connsiteY52" fmla="*/ 339038 h 4939827"/>
              <a:gd name="connsiteX53" fmla="*/ 9427021 w 12192000"/>
              <a:gd name="connsiteY53" fmla="*/ 358784 h 4939827"/>
              <a:gd name="connsiteX54" fmla="*/ 9670844 w 12192000"/>
              <a:gd name="connsiteY54" fmla="*/ 405128 h 4939827"/>
              <a:gd name="connsiteX55" fmla="*/ 9816083 w 12192000"/>
              <a:gd name="connsiteY55" fmla="*/ 416573 h 4939827"/>
              <a:gd name="connsiteX56" fmla="*/ 9936741 w 12192000"/>
              <a:gd name="connsiteY56" fmla="*/ 437044 h 4939827"/>
              <a:gd name="connsiteX57" fmla="*/ 10050093 w 12192000"/>
              <a:gd name="connsiteY57" fmla="*/ 443783 h 4939827"/>
              <a:gd name="connsiteX58" fmla="*/ 10130090 w 12192000"/>
              <a:gd name="connsiteY58" fmla="*/ 459520 h 4939827"/>
              <a:gd name="connsiteX59" fmla="*/ 10173456 w 12192000"/>
              <a:gd name="connsiteY59" fmla="*/ 457749 h 4939827"/>
              <a:gd name="connsiteX60" fmla="*/ 10218232 w 12192000"/>
              <a:gd name="connsiteY60" fmla="*/ 459820 h 4939827"/>
              <a:gd name="connsiteX61" fmla="*/ 10354176 w 12192000"/>
              <a:gd name="connsiteY61" fmla="*/ 471377 h 4939827"/>
              <a:gd name="connsiteX62" fmla="*/ 10430681 w 12192000"/>
              <a:gd name="connsiteY62" fmla="*/ 481226 h 4939827"/>
              <a:gd name="connsiteX63" fmla="*/ 10478169 w 12192000"/>
              <a:gd name="connsiteY63" fmla="*/ 481774 h 4939827"/>
              <a:gd name="connsiteX64" fmla="*/ 10540907 w 12192000"/>
              <a:gd name="connsiteY64" fmla="*/ 485607 h 4939827"/>
              <a:gd name="connsiteX65" fmla="*/ 10614941 w 12192000"/>
              <a:gd name="connsiteY65" fmla="*/ 487592 h 4939827"/>
              <a:gd name="connsiteX66" fmla="*/ 10674098 w 12192000"/>
              <a:gd name="connsiteY66" fmla="*/ 521656 h 4939827"/>
              <a:gd name="connsiteX67" fmla="*/ 10874834 w 12192000"/>
              <a:gd name="connsiteY67" fmla="*/ 574867 h 4939827"/>
              <a:gd name="connsiteX68" fmla="*/ 10944981 w 12192000"/>
              <a:gd name="connsiteY68" fmla="*/ 615042 h 4939827"/>
              <a:gd name="connsiteX69" fmla="*/ 11006376 w 12192000"/>
              <a:gd name="connsiteY69" fmla="*/ 645957 h 4939827"/>
              <a:gd name="connsiteX70" fmla="*/ 11076308 w 12192000"/>
              <a:gd name="connsiteY70" fmla="*/ 675698 h 4939827"/>
              <a:gd name="connsiteX71" fmla="*/ 11148789 w 12192000"/>
              <a:gd name="connsiteY71" fmla="*/ 685041 h 4939827"/>
              <a:gd name="connsiteX72" fmla="*/ 11249129 w 12192000"/>
              <a:gd name="connsiteY72" fmla="*/ 684218 h 4939827"/>
              <a:gd name="connsiteX73" fmla="*/ 11299915 w 12192000"/>
              <a:gd name="connsiteY73" fmla="*/ 692177 h 4939827"/>
              <a:gd name="connsiteX74" fmla="*/ 11386973 w 12192000"/>
              <a:gd name="connsiteY74" fmla="*/ 708209 h 4939827"/>
              <a:gd name="connsiteX75" fmla="*/ 11500105 w 12192000"/>
              <a:gd name="connsiteY75" fmla="*/ 735014 h 4939827"/>
              <a:gd name="connsiteX76" fmla="*/ 11621735 w 12192000"/>
              <a:gd name="connsiteY76" fmla="*/ 789584 h 4939827"/>
              <a:gd name="connsiteX77" fmla="*/ 11691200 w 12192000"/>
              <a:gd name="connsiteY77" fmla="*/ 867902 h 4939827"/>
              <a:gd name="connsiteX78" fmla="*/ 11819427 w 12192000"/>
              <a:gd name="connsiteY78" fmla="*/ 911634 h 4939827"/>
              <a:gd name="connsiteX79" fmla="*/ 11969720 w 12192000"/>
              <a:gd name="connsiteY79" fmla="*/ 964737 h 4939827"/>
              <a:gd name="connsiteX80" fmla="*/ 12055766 w 12192000"/>
              <a:gd name="connsiteY80" fmla="*/ 991268 h 4939827"/>
              <a:gd name="connsiteX81" fmla="*/ 12171539 w 12192000"/>
              <a:gd name="connsiteY81" fmla="*/ 995427 h 4939827"/>
              <a:gd name="connsiteX82" fmla="*/ 12187831 w 12192000"/>
              <a:gd name="connsiteY82" fmla="*/ 996580 h 4939827"/>
              <a:gd name="connsiteX83" fmla="*/ 12192000 w 12192000"/>
              <a:gd name="connsiteY83" fmla="*/ 996726 h 4939827"/>
              <a:gd name="connsiteX84" fmla="*/ 12192000 w 12192000"/>
              <a:gd name="connsiteY84" fmla="*/ 4939827 h 4939827"/>
              <a:gd name="connsiteX85" fmla="*/ 0 w 12192000"/>
              <a:gd name="connsiteY85" fmla="*/ 4939827 h 4939827"/>
              <a:gd name="connsiteX86" fmla="*/ 0 w 12192000"/>
              <a:gd name="connsiteY86" fmla="*/ 512043 h 4939827"/>
              <a:gd name="connsiteX87" fmla="*/ 7381 w 12192000"/>
              <a:gd name="connsiteY87" fmla="*/ 512580 h 4939827"/>
              <a:gd name="connsiteX88" fmla="*/ 100029 w 12192000"/>
              <a:gd name="connsiteY88" fmla="*/ 504758 h 4939827"/>
              <a:gd name="connsiteX89" fmla="*/ 155244 w 12192000"/>
              <a:gd name="connsiteY89" fmla="*/ 525130 h 4939827"/>
              <a:gd name="connsiteX90" fmla="*/ 254366 w 12192000"/>
              <a:gd name="connsiteY90" fmla="*/ 534449 h 4939827"/>
              <a:gd name="connsiteX91" fmla="*/ 447292 w 12192000"/>
              <a:gd name="connsiteY91" fmla="*/ 542725 h 4939827"/>
              <a:gd name="connsiteX92" fmla="*/ 628105 w 12192000"/>
              <a:gd name="connsiteY92" fmla="*/ 547853 h 4939827"/>
              <a:gd name="connsiteX93" fmla="*/ 783146 w 12192000"/>
              <a:gd name="connsiteY93" fmla="*/ 591799 h 4939827"/>
              <a:gd name="connsiteX94" fmla="*/ 1043676 w 12192000"/>
              <a:gd name="connsiteY94" fmla="*/ 591887 h 4939827"/>
              <a:gd name="connsiteX95" fmla="*/ 1281816 w 12192000"/>
              <a:gd name="connsiteY95" fmla="*/ 520946 h 4939827"/>
              <a:gd name="connsiteX96" fmla="*/ 1486347 w 12192000"/>
              <a:gd name="connsiteY96" fmla="*/ 487310 h 4939827"/>
              <a:gd name="connsiteX97" fmla="*/ 1568079 w 12192000"/>
              <a:gd name="connsiteY97" fmla="*/ 462531 h 4939827"/>
              <a:gd name="connsiteX98" fmla="*/ 1622516 w 12192000"/>
              <a:gd name="connsiteY98" fmla="*/ 466058 h 4939827"/>
              <a:gd name="connsiteX99" fmla="*/ 1655457 w 12192000"/>
              <a:gd name="connsiteY99" fmla="*/ 465359 h 4939827"/>
              <a:gd name="connsiteX100" fmla="*/ 1717454 w 12192000"/>
              <a:gd name="connsiteY100" fmla="*/ 417203 h 4939827"/>
              <a:gd name="connsiteX101" fmla="*/ 1913794 w 12192000"/>
              <a:gd name="connsiteY101" fmla="*/ 365255 h 4939827"/>
              <a:gd name="connsiteX102" fmla="*/ 2129762 w 12192000"/>
              <a:gd name="connsiteY102" fmla="*/ 367832 h 4939827"/>
              <a:gd name="connsiteX103" fmla="*/ 2376970 w 12192000"/>
              <a:gd name="connsiteY103" fmla="*/ 350129 h 4939827"/>
              <a:gd name="connsiteX104" fmla="*/ 2480155 w 12192000"/>
              <a:gd name="connsiteY104" fmla="*/ 359227 h 4939827"/>
              <a:gd name="connsiteX105" fmla="*/ 2586782 w 12192000"/>
              <a:gd name="connsiteY105" fmla="*/ 339352 h 4939827"/>
              <a:gd name="connsiteX106" fmla="*/ 2679617 w 12192000"/>
              <a:gd name="connsiteY106" fmla="*/ 305383 h 4939827"/>
              <a:gd name="connsiteX107" fmla="*/ 2788947 w 12192000"/>
              <a:gd name="connsiteY107" fmla="*/ 250375 h 4939827"/>
              <a:gd name="connsiteX108" fmla="*/ 2965530 w 12192000"/>
              <a:gd name="connsiteY108" fmla="*/ 245958 h 4939827"/>
              <a:gd name="connsiteX109" fmla="*/ 3103677 w 12192000"/>
              <a:gd name="connsiteY109" fmla="*/ 209527 h 4939827"/>
              <a:gd name="connsiteX110" fmla="*/ 3126759 w 12192000"/>
              <a:gd name="connsiteY110" fmla="*/ 211226 h 4939827"/>
              <a:gd name="connsiteX111" fmla="*/ 3164020 w 12192000"/>
              <a:gd name="connsiteY111" fmla="*/ 212779 h 4939827"/>
              <a:gd name="connsiteX112" fmla="*/ 3285019 w 12192000"/>
              <a:gd name="connsiteY112" fmla="*/ 220535 h 4939827"/>
              <a:gd name="connsiteX113" fmla="*/ 3365154 w 12192000"/>
              <a:gd name="connsiteY113" fmla="*/ 226416 h 4939827"/>
              <a:gd name="connsiteX114" fmla="*/ 3367507 w 12192000"/>
              <a:gd name="connsiteY114" fmla="*/ 225416 h 4939827"/>
              <a:gd name="connsiteX115" fmla="*/ 3387567 w 12192000"/>
              <a:gd name="connsiteY115" fmla="*/ 227103 h 4939827"/>
              <a:gd name="connsiteX116" fmla="*/ 3498001 w 12192000"/>
              <a:gd name="connsiteY116" fmla="*/ 231941 h 4939827"/>
              <a:gd name="connsiteX117" fmla="*/ 3561557 w 12192000"/>
              <a:gd name="connsiteY117" fmla="*/ 228095 h 4939827"/>
              <a:gd name="connsiteX118" fmla="*/ 3611920 w 12192000"/>
              <a:gd name="connsiteY118" fmla="*/ 218094 h 4939827"/>
              <a:gd name="connsiteX119" fmla="*/ 3620528 w 12192000"/>
              <a:gd name="connsiteY119" fmla="*/ 218788 h 4939827"/>
              <a:gd name="connsiteX120" fmla="*/ 3620766 w 12192000"/>
              <a:gd name="connsiteY120" fmla="*/ 218511 h 4939827"/>
              <a:gd name="connsiteX121" fmla="*/ 3629977 w 12192000"/>
              <a:gd name="connsiteY121" fmla="*/ 218664 h 4939827"/>
              <a:gd name="connsiteX122" fmla="*/ 3636217 w 12192000"/>
              <a:gd name="connsiteY122" fmla="*/ 220048 h 4939827"/>
              <a:gd name="connsiteX123" fmla="*/ 3709484 w 12192000"/>
              <a:gd name="connsiteY123" fmla="*/ 186927 h 4939827"/>
              <a:gd name="connsiteX124" fmla="*/ 3761342 w 12192000"/>
              <a:gd name="connsiteY124" fmla="*/ 177474 h 4939827"/>
              <a:gd name="connsiteX125" fmla="*/ 3799748 w 12192000"/>
              <a:gd name="connsiteY125" fmla="*/ 167154 h 4939827"/>
              <a:gd name="connsiteX126" fmla="*/ 3922756 w 12192000"/>
              <a:gd name="connsiteY126" fmla="*/ 194044 h 4939827"/>
              <a:gd name="connsiteX127" fmla="*/ 4028476 w 12192000"/>
              <a:gd name="connsiteY127" fmla="*/ 223679 h 4939827"/>
              <a:gd name="connsiteX128" fmla="*/ 4191582 w 12192000"/>
              <a:gd name="connsiteY128" fmla="*/ 238952 h 4939827"/>
              <a:gd name="connsiteX129" fmla="*/ 4251024 w 12192000"/>
              <a:gd name="connsiteY129" fmla="*/ 240874 h 4939827"/>
              <a:gd name="connsiteX130" fmla="*/ 4355275 w 12192000"/>
              <a:gd name="connsiteY130" fmla="*/ 260205 h 4939827"/>
              <a:gd name="connsiteX131" fmla="*/ 4423807 w 12192000"/>
              <a:gd name="connsiteY131" fmla="*/ 270366 h 4939827"/>
              <a:gd name="connsiteX132" fmla="*/ 4558432 w 12192000"/>
              <a:gd name="connsiteY132" fmla="*/ 269194 h 4939827"/>
              <a:gd name="connsiteX133" fmla="*/ 4635061 w 12192000"/>
              <a:gd name="connsiteY133" fmla="*/ 280682 h 4939827"/>
              <a:gd name="connsiteX134" fmla="*/ 4807427 w 12192000"/>
              <a:gd name="connsiteY134" fmla="*/ 276835 h 4939827"/>
              <a:gd name="connsiteX135" fmla="*/ 5028933 w 12192000"/>
              <a:gd name="connsiteY135" fmla="*/ 183887 h 4939827"/>
              <a:gd name="connsiteX136" fmla="*/ 5093642 w 12192000"/>
              <a:gd name="connsiteY136" fmla="*/ 177214 h 4939827"/>
              <a:gd name="connsiteX137" fmla="*/ 5102642 w 12192000"/>
              <a:gd name="connsiteY137" fmla="*/ 186816 h 4939827"/>
              <a:gd name="connsiteX138" fmla="*/ 5193590 w 12192000"/>
              <a:gd name="connsiteY138" fmla="*/ 156458 h 4939827"/>
              <a:gd name="connsiteX139" fmla="*/ 5323922 w 12192000"/>
              <a:gd name="connsiteY139" fmla="*/ 146332 h 4939827"/>
              <a:gd name="connsiteX140" fmla="*/ 5421860 w 12192000"/>
              <a:gd name="connsiteY140" fmla="*/ 167298 h 4939827"/>
              <a:gd name="connsiteX141" fmla="*/ 5476948 w 12192000"/>
              <a:gd name="connsiteY141" fmla="*/ 173249 h 4939827"/>
              <a:gd name="connsiteX142" fmla="*/ 5516842 w 12192000"/>
              <a:gd name="connsiteY142" fmla="*/ 184018 h 4939827"/>
              <a:gd name="connsiteX143" fmla="*/ 5619415 w 12192000"/>
              <a:gd name="connsiteY143" fmla="*/ 176781 h 4939827"/>
              <a:gd name="connsiteX144" fmla="*/ 5789867 w 12192000"/>
              <a:gd name="connsiteY144" fmla="*/ 150304 h 4939827"/>
              <a:gd name="connsiteX145" fmla="*/ 5825953 w 12192000"/>
              <a:gd name="connsiteY145" fmla="*/ 147907 h 4939827"/>
              <a:gd name="connsiteX146" fmla="*/ 5856168 w 12192000"/>
              <a:gd name="connsiteY146" fmla="*/ 158719 h 4939827"/>
              <a:gd name="connsiteX147" fmla="*/ 5862476 w 12192000"/>
              <a:gd name="connsiteY147" fmla="*/ 172447 h 4939827"/>
              <a:gd name="connsiteX148" fmla="*/ 5882195 w 12192000"/>
              <a:gd name="connsiteY148" fmla="*/ 173195 h 4939827"/>
              <a:gd name="connsiteX149" fmla="*/ 5952585 w 12192000"/>
              <a:gd name="connsiteY149" fmla="*/ 161012 h 4939827"/>
              <a:gd name="connsiteX150" fmla="*/ 6001964 w 12192000"/>
              <a:gd name="connsiteY150" fmla="*/ 154786 h 4939827"/>
              <a:gd name="connsiteX151" fmla="*/ 6184207 w 12192000"/>
              <a:gd name="connsiteY151" fmla="*/ 132658 h 4939827"/>
              <a:gd name="connsiteX152" fmla="*/ 6415830 w 12192000"/>
              <a:gd name="connsiteY152" fmla="*/ 136006 h 4939827"/>
              <a:gd name="connsiteX153" fmla="*/ 6756965 w 12192000"/>
              <a:gd name="connsiteY153" fmla="*/ 57636 h 4939827"/>
              <a:gd name="connsiteX154" fmla="*/ 6819400 w 12192000"/>
              <a:gd name="connsiteY154" fmla="*/ 30742 h 4939827"/>
              <a:gd name="connsiteX155" fmla="*/ 6986370 w 12192000"/>
              <a:gd name="connsiteY155" fmla="*/ 12659 h 4939827"/>
              <a:gd name="connsiteX156" fmla="*/ 6989536 w 12192000"/>
              <a:gd name="connsiteY156" fmla="*/ 14528 h 4939827"/>
              <a:gd name="connsiteX157" fmla="*/ 7015933 w 12192000"/>
              <a:gd name="connsiteY157" fmla="*/ 9653 h 4939827"/>
              <a:gd name="connsiteX158" fmla="*/ 7020592 w 12192000"/>
              <a:gd name="connsiteY158" fmla="*/ 1651 h 4939827"/>
              <a:gd name="connsiteX159" fmla="*/ 7025905 w 12192000"/>
              <a:gd name="connsiteY15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83638 w 12192000"/>
              <a:gd name="connsiteY50" fmla="*/ 299924 h 4939827"/>
              <a:gd name="connsiteX51" fmla="*/ 9371484 w 12192000"/>
              <a:gd name="connsiteY51" fmla="*/ 329634 h 4939827"/>
              <a:gd name="connsiteX52" fmla="*/ 9404829 w 12192000"/>
              <a:gd name="connsiteY52" fmla="*/ 339038 h 4939827"/>
              <a:gd name="connsiteX53" fmla="*/ 9427021 w 12192000"/>
              <a:gd name="connsiteY53" fmla="*/ 358784 h 4939827"/>
              <a:gd name="connsiteX54" fmla="*/ 9670844 w 12192000"/>
              <a:gd name="connsiteY54" fmla="*/ 405128 h 4939827"/>
              <a:gd name="connsiteX55" fmla="*/ 9816083 w 12192000"/>
              <a:gd name="connsiteY55" fmla="*/ 416573 h 4939827"/>
              <a:gd name="connsiteX56" fmla="*/ 9936741 w 12192000"/>
              <a:gd name="connsiteY56" fmla="*/ 437044 h 4939827"/>
              <a:gd name="connsiteX57" fmla="*/ 10050093 w 12192000"/>
              <a:gd name="connsiteY57" fmla="*/ 443783 h 4939827"/>
              <a:gd name="connsiteX58" fmla="*/ 10130090 w 12192000"/>
              <a:gd name="connsiteY58" fmla="*/ 459520 h 4939827"/>
              <a:gd name="connsiteX59" fmla="*/ 10173456 w 12192000"/>
              <a:gd name="connsiteY59" fmla="*/ 457749 h 4939827"/>
              <a:gd name="connsiteX60" fmla="*/ 10218232 w 12192000"/>
              <a:gd name="connsiteY60" fmla="*/ 459820 h 4939827"/>
              <a:gd name="connsiteX61" fmla="*/ 10354176 w 12192000"/>
              <a:gd name="connsiteY61" fmla="*/ 471377 h 4939827"/>
              <a:gd name="connsiteX62" fmla="*/ 10430681 w 12192000"/>
              <a:gd name="connsiteY62" fmla="*/ 481226 h 4939827"/>
              <a:gd name="connsiteX63" fmla="*/ 10478169 w 12192000"/>
              <a:gd name="connsiteY63" fmla="*/ 481774 h 4939827"/>
              <a:gd name="connsiteX64" fmla="*/ 10540907 w 12192000"/>
              <a:gd name="connsiteY64" fmla="*/ 485607 h 4939827"/>
              <a:gd name="connsiteX65" fmla="*/ 10614941 w 12192000"/>
              <a:gd name="connsiteY65" fmla="*/ 487592 h 4939827"/>
              <a:gd name="connsiteX66" fmla="*/ 10674098 w 12192000"/>
              <a:gd name="connsiteY66" fmla="*/ 521656 h 4939827"/>
              <a:gd name="connsiteX67" fmla="*/ 10874834 w 12192000"/>
              <a:gd name="connsiteY67" fmla="*/ 574867 h 4939827"/>
              <a:gd name="connsiteX68" fmla="*/ 10944981 w 12192000"/>
              <a:gd name="connsiteY68" fmla="*/ 615042 h 4939827"/>
              <a:gd name="connsiteX69" fmla="*/ 11006376 w 12192000"/>
              <a:gd name="connsiteY69" fmla="*/ 645957 h 4939827"/>
              <a:gd name="connsiteX70" fmla="*/ 11076308 w 12192000"/>
              <a:gd name="connsiteY70" fmla="*/ 675698 h 4939827"/>
              <a:gd name="connsiteX71" fmla="*/ 11148789 w 12192000"/>
              <a:gd name="connsiteY71" fmla="*/ 685041 h 4939827"/>
              <a:gd name="connsiteX72" fmla="*/ 11249129 w 12192000"/>
              <a:gd name="connsiteY72" fmla="*/ 684218 h 4939827"/>
              <a:gd name="connsiteX73" fmla="*/ 11299915 w 12192000"/>
              <a:gd name="connsiteY73" fmla="*/ 692177 h 4939827"/>
              <a:gd name="connsiteX74" fmla="*/ 11386973 w 12192000"/>
              <a:gd name="connsiteY74" fmla="*/ 708209 h 4939827"/>
              <a:gd name="connsiteX75" fmla="*/ 11500105 w 12192000"/>
              <a:gd name="connsiteY75" fmla="*/ 735014 h 4939827"/>
              <a:gd name="connsiteX76" fmla="*/ 11621735 w 12192000"/>
              <a:gd name="connsiteY76" fmla="*/ 789584 h 4939827"/>
              <a:gd name="connsiteX77" fmla="*/ 11691200 w 12192000"/>
              <a:gd name="connsiteY77" fmla="*/ 867902 h 4939827"/>
              <a:gd name="connsiteX78" fmla="*/ 11819427 w 12192000"/>
              <a:gd name="connsiteY78" fmla="*/ 911634 h 4939827"/>
              <a:gd name="connsiteX79" fmla="*/ 11969720 w 12192000"/>
              <a:gd name="connsiteY79" fmla="*/ 964737 h 4939827"/>
              <a:gd name="connsiteX80" fmla="*/ 12055766 w 12192000"/>
              <a:gd name="connsiteY80" fmla="*/ 991268 h 4939827"/>
              <a:gd name="connsiteX81" fmla="*/ 12171539 w 12192000"/>
              <a:gd name="connsiteY81" fmla="*/ 995427 h 4939827"/>
              <a:gd name="connsiteX82" fmla="*/ 12187831 w 12192000"/>
              <a:gd name="connsiteY82" fmla="*/ 996580 h 4939827"/>
              <a:gd name="connsiteX83" fmla="*/ 12192000 w 12192000"/>
              <a:gd name="connsiteY83" fmla="*/ 996726 h 4939827"/>
              <a:gd name="connsiteX84" fmla="*/ 12192000 w 12192000"/>
              <a:gd name="connsiteY84" fmla="*/ 4939827 h 4939827"/>
              <a:gd name="connsiteX85" fmla="*/ 0 w 12192000"/>
              <a:gd name="connsiteY85" fmla="*/ 4939827 h 4939827"/>
              <a:gd name="connsiteX86" fmla="*/ 0 w 12192000"/>
              <a:gd name="connsiteY86" fmla="*/ 512043 h 4939827"/>
              <a:gd name="connsiteX87" fmla="*/ 7381 w 12192000"/>
              <a:gd name="connsiteY87" fmla="*/ 512580 h 4939827"/>
              <a:gd name="connsiteX88" fmla="*/ 100029 w 12192000"/>
              <a:gd name="connsiteY88" fmla="*/ 504758 h 4939827"/>
              <a:gd name="connsiteX89" fmla="*/ 155244 w 12192000"/>
              <a:gd name="connsiteY89" fmla="*/ 525130 h 4939827"/>
              <a:gd name="connsiteX90" fmla="*/ 254366 w 12192000"/>
              <a:gd name="connsiteY90" fmla="*/ 534449 h 4939827"/>
              <a:gd name="connsiteX91" fmla="*/ 447292 w 12192000"/>
              <a:gd name="connsiteY91" fmla="*/ 542725 h 4939827"/>
              <a:gd name="connsiteX92" fmla="*/ 628105 w 12192000"/>
              <a:gd name="connsiteY92" fmla="*/ 547853 h 4939827"/>
              <a:gd name="connsiteX93" fmla="*/ 783146 w 12192000"/>
              <a:gd name="connsiteY93" fmla="*/ 591799 h 4939827"/>
              <a:gd name="connsiteX94" fmla="*/ 1043676 w 12192000"/>
              <a:gd name="connsiteY94" fmla="*/ 591887 h 4939827"/>
              <a:gd name="connsiteX95" fmla="*/ 1281816 w 12192000"/>
              <a:gd name="connsiteY95" fmla="*/ 520946 h 4939827"/>
              <a:gd name="connsiteX96" fmla="*/ 1486347 w 12192000"/>
              <a:gd name="connsiteY96" fmla="*/ 487310 h 4939827"/>
              <a:gd name="connsiteX97" fmla="*/ 1568079 w 12192000"/>
              <a:gd name="connsiteY97" fmla="*/ 462531 h 4939827"/>
              <a:gd name="connsiteX98" fmla="*/ 1622516 w 12192000"/>
              <a:gd name="connsiteY98" fmla="*/ 466058 h 4939827"/>
              <a:gd name="connsiteX99" fmla="*/ 1655457 w 12192000"/>
              <a:gd name="connsiteY99" fmla="*/ 465359 h 4939827"/>
              <a:gd name="connsiteX100" fmla="*/ 1717454 w 12192000"/>
              <a:gd name="connsiteY100" fmla="*/ 417203 h 4939827"/>
              <a:gd name="connsiteX101" fmla="*/ 1913794 w 12192000"/>
              <a:gd name="connsiteY101" fmla="*/ 365255 h 4939827"/>
              <a:gd name="connsiteX102" fmla="*/ 2129762 w 12192000"/>
              <a:gd name="connsiteY102" fmla="*/ 367832 h 4939827"/>
              <a:gd name="connsiteX103" fmla="*/ 2376970 w 12192000"/>
              <a:gd name="connsiteY103" fmla="*/ 350129 h 4939827"/>
              <a:gd name="connsiteX104" fmla="*/ 2480155 w 12192000"/>
              <a:gd name="connsiteY104" fmla="*/ 359227 h 4939827"/>
              <a:gd name="connsiteX105" fmla="*/ 2586782 w 12192000"/>
              <a:gd name="connsiteY105" fmla="*/ 339352 h 4939827"/>
              <a:gd name="connsiteX106" fmla="*/ 2679617 w 12192000"/>
              <a:gd name="connsiteY106" fmla="*/ 305383 h 4939827"/>
              <a:gd name="connsiteX107" fmla="*/ 2788947 w 12192000"/>
              <a:gd name="connsiteY107" fmla="*/ 250375 h 4939827"/>
              <a:gd name="connsiteX108" fmla="*/ 2965530 w 12192000"/>
              <a:gd name="connsiteY108" fmla="*/ 245958 h 4939827"/>
              <a:gd name="connsiteX109" fmla="*/ 3103677 w 12192000"/>
              <a:gd name="connsiteY109" fmla="*/ 209527 h 4939827"/>
              <a:gd name="connsiteX110" fmla="*/ 3126759 w 12192000"/>
              <a:gd name="connsiteY110" fmla="*/ 211226 h 4939827"/>
              <a:gd name="connsiteX111" fmla="*/ 3164020 w 12192000"/>
              <a:gd name="connsiteY111" fmla="*/ 212779 h 4939827"/>
              <a:gd name="connsiteX112" fmla="*/ 3285019 w 12192000"/>
              <a:gd name="connsiteY112" fmla="*/ 220535 h 4939827"/>
              <a:gd name="connsiteX113" fmla="*/ 3365154 w 12192000"/>
              <a:gd name="connsiteY113" fmla="*/ 226416 h 4939827"/>
              <a:gd name="connsiteX114" fmla="*/ 3367507 w 12192000"/>
              <a:gd name="connsiteY114" fmla="*/ 225416 h 4939827"/>
              <a:gd name="connsiteX115" fmla="*/ 3387567 w 12192000"/>
              <a:gd name="connsiteY115" fmla="*/ 227103 h 4939827"/>
              <a:gd name="connsiteX116" fmla="*/ 3498001 w 12192000"/>
              <a:gd name="connsiteY116" fmla="*/ 231941 h 4939827"/>
              <a:gd name="connsiteX117" fmla="*/ 3561557 w 12192000"/>
              <a:gd name="connsiteY117" fmla="*/ 228095 h 4939827"/>
              <a:gd name="connsiteX118" fmla="*/ 3611920 w 12192000"/>
              <a:gd name="connsiteY118" fmla="*/ 218094 h 4939827"/>
              <a:gd name="connsiteX119" fmla="*/ 3620528 w 12192000"/>
              <a:gd name="connsiteY119" fmla="*/ 218788 h 4939827"/>
              <a:gd name="connsiteX120" fmla="*/ 3620766 w 12192000"/>
              <a:gd name="connsiteY120" fmla="*/ 218511 h 4939827"/>
              <a:gd name="connsiteX121" fmla="*/ 3629977 w 12192000"/>
              <a:gd name="connsiteY121" fmla="*/ 218664 h 4939827"/>
              <a:gd name="connsiteX122" fmla="*/ 3636217 w 12192000"/>
              <a:gd name="connsiteY122" fmla="*/ 220048 h 4939827"/>
              <a:gd name="connsiteX123" fmla="*/ 3709484 w 12192000"/>
              <a:gd name="connsiteY123" fmla="*/ 186927 h 4939827"/>
              <a:gd name="connsiteX124" fmla="*/ 3761342 w 12192000"/>
              <a:gd name="connsiteY124" fmla="*/ 177474 h 4939827"/>
              <a:gd name="connsiteX125" fmla="*/ 3799748 w 12192000"/>
              <a:gd name="connsiteY125" fmla="*/ 167154 h 4939827"/>
              <a:gd name="connsiteX126" fmla="*/ 3922756 w 12192000"/>
              <a:gd name="connsiteY126" fmla="*/ 194044 h 4939827"/>
              <a:gd name="connsiteX127" fmla="*/ 4028476 w 12192000"/>
              <a:gd name="connsiteY127" fmla="*/ 223679 h 4939827"/>
              <a:gd name="connsiteX128" fmla="*/ 4191582 w 12192000"/>
              <a:gd name="connsiteY128" fmla="*/ 238952 h 4939827"/>
              <a:gd name="connsiteX129" fmla="*/ 4251024 w 12192000"/>
              <a:gd name="connsiteY129" fmla="*/ 240874 h 4939827"/>
              <a:gd name="connsiteX130" fmla="*/ 4355275 w 12192000"/>
              <a:gd name="connsiteY130" fmla="*/ 260205 h 4939827"/>
              <a:gd name="connsiteX131" fmla="*/ 4423807 w 12192000"/>
              <a:gd name="connsiteY131" fmla="*/ 270366 h 4939827"/>
              <a:gd name="connsiteX132" fmla="*/ 4558432 w 12192000"/>
              <a:gd name="connsiteY132" fmla="*/ 269194 h 4939827"/>
              <a:gd name="connsiteX133" fmla="*/ 4635061 w 12192000"/>
              <a:gd name="connsiteY133" fmla="*/ 280682 h 4939827"/>
              <a:gd name="connsiteX134" fmla="*/ 4807427 w 12192000"/>
              <a:gd name="connsiteY134" fmla="*/ 276835 h 4939827"/>
              <a:gd name="connsiteX135" fmla="*/ 5028933 w 12192000"/>
              <a:gd name="connsiteY135" fmla="*/ 183887 h 4939827"/>
              <a:gd name="connsiteX136" fmla="*/ 5093642 w 12192000"/>
              <a:gd name="connsiteY136" fmla="*/ 177214 h 4939827"/>
              <a:gd name="connsiteX137" fmla="*/ 5102642 w 12192000"/>
              <a:gd name="connsiteY137" fmla="*/ 186816 h 4939827"/>
              <a:gd name="connsiteX138" fmla="*/ 5193590 w 12192000"/>
              <a:gd name="connsiteY138" fmla="*/ 156458 h 4939827"/>
              <a:gd name="connsiteX139" fmla="*/ 5323922 w 12192000"/>
              <a:gd name="connsiteY139" fmla="*/ 146332 h 4939827"/>
              <a:gd name="connsiteX140" fmla="*/ 5421860 w 12192000"/>
              <a:gd name="connsiteY140" fmla="*/ 167298 h 4939827"/>
              <a:gd name="connsiteX141" fmla="*/ 5476948 w 12192000"/>
              <a:gd name="connsiteY141" fmla="*/ 173249 h 4939827"/>
              <a:gd name="connsiteX142" fmla="*/ 5516842 w 12192000"/>
              <a:gd name="connsiteY142" fmla="*/ 184018 h 4939827"/>
              <a:gd name="connsiteX143" fmla="*/ 5619415 w 12192000"/>
              <a:gd name="connsiteY143" fmla="*/ 176781 h 4939827"/>
              <a:gd name="connsiteX144" fmla="*/ 5789867 w 12192000"/>
              <a:gd name="connsiteY144" fmla="*/ 150304 h 4939827"/>
              <a:gd name="connsiteX145" fmla="*/ 5825953 w 12192000"/>
              <a:gd name="connsiteY145" fmla="*/ 147907 h 4939827"/>
              <a:gd name="connsiteX146" fmla="*/ 5856168 w 12192000"/>
              <a:gd name="connsiteY146" fmla="*/ 158719 h 4939827"/>
              <a:gd name="connsiteX147" fmla="*/ 5862476 w 12192000"/>
              <a:gd name="connsiteY147" fmla="*/ 172447 h 4939827"/>
              <a:gd name="connsiteX148" fmla="*/ 5882195 w 12192000"/>
              <a:gd name="connsiteY148" fmla="*/ 173195 h 4939827"/>
              <a:gd name="connsiteX149" fmla="*/ 5952585 w 12192000"/>
              <a:gd name="connsiteY149" fmla="*/ 161012 h 4939827"/>
              <a:gd name="connsiteX150" fmla="*/ 6001964 w 12192000"/>
              <a:gd name="connsiteY150" fmla="*/ 154786 h 4939827"/>
              <a:gd name="connsiteX151" fmla="*/ 6184207 w 12192000"/>
              <a:gd name="connsiteY151" fmla="*/ 132658 h 4939827"/>
              <a:gd name="connsiteX152" fmla="*/ 6415830 w 12192000"/>
              <a:gd name="connsiteY152" fmla="*/ 136006 h 4939827"/>
              <a:gd name="connsiteX153" fmla="*/ 6756965 w 12192000"/>
              <a:gd name="connsiteY153" fmla="*/ 57636 h 4939827"/>
              <a:gd name="connsiteX154" fmla="*/ 6819400 w 12192000"/>
              <a:gd name="connsiteY154" fmla="*/ 30742 h 4939827"/>
              <a:gd name="connsiteX155" fmla="*/ 6986370 w 12192000"/>
              <a:gd name="connsiteY155" fmla="*/ 12659 h 4939827"/>
              <a:gd name="connsiteX156" fmla="*/ 6989536 w 12192000"/>
              <a:gd name="connsiteY156" fmla="*/ 14528 h 4939827"/>
              <a:gd name="connsiteX157" fmla="*/ 7015933 w 12192000"/>
              <a:gd name="connsiteY157" fmla="*/ 9653 h 4939827"/>
              <a:gd name="connsiteX158" fmla="*/ 7020592 w 12192000"/>
              <a:gd name="connsiteY158" fmla="*/ 1651 h 4939827"/>
              <a:gd name="connsiteX159" fmla="*/ 7025905 w 12192000"/>
              <a:gd name="connsiteY15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672650 w 12192000"/>
              <a:gd name="connsiteY30" fmla="*/ 254821 h 4939827"/>
              <a:gd name="connsiteX31" fmla="*/ 8785543 w 12192000"/>
              <a:gd name="connsiteY31" fmla="*/ 263406 h 4939827"/>
              <a:gd name="connsiteX32" fmla="*/ 8830588 w 12192000"/>
              <a:gd name="connsiteY32" fmla="*/ 265483 h 4939827"/>
              <a:gd name="connsiteX33" fmla="*/ 8905142 w 12192000"/>
              <a:gd name="connsiteY33" fmla="*/ 264958 h 4939827"/>
              <a:gd name="connsiteX34" fmla="*/ 8968582 w 12192000"/>
              <a:gd name="connsiteY34" fmla="*/ 262728 h 4939827"/>
              <a:gd name="connsiteX35" fmla="*/ 8972994 w 12192000"/>
              <a:gd name="connsiteY35" fmla="*/ 263284 h 4939827"/>
              <a:gd name="connsiteX36" fmla="*/ 9004605 w 12192000"/>
              <a:gd name="connsiteY36" fmla="*/ 258041 h 4939827"/>
              <a:gd name="connsiteX37" fmla="*/ 9016165 w 12192000"/>
              <a:gd name="connsiteY37" fmla="*/ 261258 h 4939827"/>
              <a:gd name="connsiteX38" fmla="*/ 9043297 w 12192000"/>
              <a:gd name="connsiteY38" fmla="*/ 281547 h 4939827"/>
              <a:gd name="connsiteX39" fmla="*/ 9048315 w 12192000"/>
              <a:gd name="connsiteY39" fmla="*/ 279264 h 4939827"/>
              <a:gd name="connsiteX40" fmla="*/ 9054706 w 12192000"/>
              <a:gd name="connsiteY40" fmla="*/ 278538 h 4939827"/>
              <a:gd name="connsiteX41" fmla="*/ 9070919 w 12192000"/>
              <a:gd name="connsiteY41" fmla="*/ 281810 h 4939827"/>
              <a:gd name="connsiteX42" fmla="*/ 9076813 w 12192000"/>
              <a:gd name="connsiteY42" fmla="*/ 283909 h 4939827"/>
              <a:gd name="connsiteX43" fmla="*/ 9085871 w 12192000"/>
              <a:gd name="connsiteY43" fmla="*/ 285133 h 4939827"/>
              <a:gd name="connsiteX44" fmla="*/ 9086159 w 12192000"/>
              <a:gd name="connsiteY44" fmla="*/ 284887 h 4939827"/>
              <a:gd name="connsiteX45" fmla="*/ 9134606 w 12192000"/>
              <a:gd name="connsiteY45" fmla="*/ 288168 h 4939827"/>
              <a:gd name="connsiteX46" fmla="*/ 9195590 w 12192000"/>
              <a:gd name="connsiteY46" fmla="*/ 279568 h 4939827"/>
              <a:gd name="connsiteX47" fmla="*/ 9219336 w 12192000"/>
              <a:gd name="connsiteY47" fmla="*/ 278133 h 4939827"/>
              <a:gd name="connsiteX48" fmla="*/ 9232362 w 12192000"/>
              <a:gd name="connsiteY48" fmla="*/ 275894 h 4939827"/>
              <a:gd name="connsiteX49" fmla="*/ 9283638 w 12192000"/>
              <a:gd name="connsiteY49" fmla="*/ 299924 h 4939827"/>
              <a:gd name="connsiteX50" fmla="*/ 9371484 w 12192000"/>
              <a:gd name="connsiteY50" fmla="*/ 329634 h 4939827"/>
              <a:gd name="connsiteX51" fmla="*/ 9404829 w 12192000"/>
              <a:gd name="connsiteY51" fmla="*/ 339038 h 4939827"/>
              <a:gd name="connsiteX52" fmla="*/ 9427021 w 12192000"/>
              <a:gd name="connsiteY52" fmla="*/ 358784 h 4939827"/>
              <a:gd name="connsiteX53" fmla="*/ 9670844 w 12192000"/>
              <a:gd name="connsiteY53" fmla="*/ 405128 h 4939827"/>
              <a:gd name="connsiteX54" fmla="*/ 9816083 w 12192000"/>
              <a:gd name="connsiteY54" fmla="*/ 416573 h 4939827"/>
              <a:gd name="connsiteX55" fmla="*/ 9936741 w 12192000"/>
              <a:gd name="connsiteY55" fmla="*/ 437044 h 4939827"/>
              <a:gd name="connsiteX56" fmla="*/ 10050093 w 12192000"/>
              <a:gd name="connsiteY56" fmla="*/ 443783 h 4939827"/>
              <a:gd name="connsiteX57" fmla="*/ 10130090 w 12192000"/>
              <a:gd name="connsiteY57" fmla="*/ 459520 h 4939827"/>
              <a:gd name="connsiteX58" fmla="*/ 10173456 w 12192000"/>
              <a:gd name="connsiteY58" fmla="*/ 457749 h 4939827"/>
              <a:gd name="connsiteX59" fmla="*/ 10218232 w 12192000"/>
              <a:gd name="connsiteY59" fmla="*/ 459820 h 4939827"/>
              <a:gd name="connsiteX60" fmla="*/ 10354176 w 12192000"/>
              <a:gd name="connsiteY60" fmla="*/ 471377 h 4939827"/>
              <a:gd name="connsiteX61" fmla="*/ 10430681 w 12192000"/>
              <a:gd name="connsiteY61" fmla="*/ 481226 h 4939827"/>
              <a:gd name="connsiteX62" fmla="*/ 10478169 w 12192000"/>
              <a:gd name="connsiteY62" fmla="*/ 481774 h 4939827"/>
              <a:gd name="connsiteX63" fmla="*/ 10540907 w 12192000"/>
              <a:gd name="connsiteY63" fmla="*/ 485607 h 4939827"/>
              <a:gd name="connsiteX64" fmla="*/ 10614941 w 12192000"/>
              <a:gd name="connsiteY64" fmla="*/ 487592 h 4939827"/>
              <a:gd name="connsiteX65" fmla="*/ 10674098 w 12192000"/>
              <a:gd name="connsiteY65" fmla="*/ 521656 h 4939827"/>
              <a:gd name="connsiteX66" fmla="*/ 10874834 w 12192000"/>
              <a:gd name="connsiteY66" fmla="*/ 574867 h 4939827"/>
              <a:gd name="connsiteX67" fmla="*/ 10944981 w 12192000"/>
              <a:gd name="connsiteY67" fmla="*/ 615042 h 4939827"/>
              <a:gd name="connsiteX68" fmla="*/ 11006376 w 12192000"/>
              <a:gd name="connsiteY68" fmla="*/ 645957 h 4939827"/>
              <a:gd name="connsiteX69" fmla="*/ 11076308 w 12192000"/>
              <a:gd name="connsiteY69" fmla="*/ 675698 h 4939827"/>
              <a:gd name="connsiteX70" fmla="*/ 11148789 w 12192000"/>
              <a:gd name="connsiteY70" fmla="*/ 685041 h 4939827"/>
              <a:gd name="connsiteX71" fmla="*/ 11249129 w 12192000"/>
              <a:gd name="connsiteY71" fmla="*/ 684218 h 4939827"/>
              <a:gd name="connsiteX72" fmla="*/ 11299915 w 12192000"/>
              <a:gd name="connsiteY72" fmla="*/ 692177 h 4939827"/>
              <a:gd name="connsiteX73" fmla="*/ 11386973 w 12192000"/>
              <a:gd name="connsiteY73" fmla="*/ 708209 h 4939827"/>
              <a:gd name="connsiteX74" fmla="*/ 11500105 w 12192000"/>
              <a:gd name="connsiteY74" fmla="*/ 735014 h 4939827"/>
              <a:gd name="connsiteX75" fmla="*/ 11621735 w 12192000"/>
              <a:gd name="connsiteY75" fmla="*/ 789584 h 4939827"/>
              <a:gd name="connsiteX76" fmla="*/ 11691200 w 12192000"/>
              <a:gd name="connsiteY76" fmla="*/ 867902 h 4939827"/>
              <a:gd name="connsiteX77" fmla="*/ 11819427 w 12192000"/>
              <a:gd name="connsiteY77" fmla="*/ 911634 h 4939827"/>
              <a:gd name="connsiteX78" fmla="*/ 11969720 w 12192000"/>
              <a:gd name="connsiteY78" fmla="*/ 964737 h 4939827"/>
              <a:gd name="connsiteX79" fmla="*/ 12055766 w 12192000"/>
              <a:gd name="connsiteY79" fmla="*/ 991268 h 4939827"/>
              <a:gd name="connsiteX80" fmla="*/ 12171539 w 12192000"/>
              <a:gd name="connsiteY80" fmla="*/ 995427 h 4939827"/>
              <a:gd name="connsiteX81" fmla="*/ 12187831 w 12192000"/>
              <a:gd name="connsiteY81" fmla="*/ 996580 h 4939827"/>
              <a:gd name="connsiteX82" fmla="*/ 12192000 w 12192000"/>
              <a:gd name="connsiteY82" fmla="*/ 996726 h 4939827"/>
              <a:gd name="connsiteX83" fmla="*/ 12192000 w 12192000"/>
              <a:gd name="connsiteY83" fmla="*/ 4939827 h 4939827"/>
              <a:gd name="connsiteX84" fmla="*/ 0 w 12192000"/>
              <a:gd name="connsiteY84" fmla="*/ 4939827 h 4939827"/>
              <a:gd name="connsiteX85" fmla="*/ 0 w 12192000"/>
              <a:gd name="connsiteY85" fmla="*/ 512043 h 4939827"/>
              <a:gd name="connsiteX86" fmla="*/ 7381 w 12192000"/>
              <a:gd name="connsiteY86" fmla="*/ 512580 h 4939827"/>
              <a:gd name="connsiteX87" fmla="*/ 100029 w 12192000"/>
              <a:gd name="connsiteY87" fmla="*/ 504758 h 4939827"/>
              <a:gd name="connsiteX88" fmla="*/ 155244 w 12192000"/>
              <a:gd name="connsiteY88" fmla="*/ 525130 h 4939827"/>
              <a:gd name="connsiteX89" fmla="*/ 254366 w 12192000"/>
              <a:gd name="connsiteY89" fmla="*/ 534449 h 4939827"/>
              <a:gd name="connsiteX90" fmla="*/ 447292 w 12192000"/>
              <a:gd name="connsiteY90" fmla="*/ 542725 h 4939827"/>
              <a:gd name="connsiteX91" fmla="*/ 628105 w 12192000"/>
              <a:gd name="connsiteY91" fmla="*/ 547853 h 4939827"/>
              <a:gd name="connsiteX92" fmla="*/ 783146 w 12192000"/>
              <a:gd name="connsiteY92" fmla="*/ 591799 h 4939827"/>
              <a:gd name="connsiteX93" fmla="*/ 1043676 w 12192000"/>
              <a:gd name="connsiteY93" fmla="*/ 591887 h 4939827"/>
              <a:gd name="connsiteX94" fmla="*/ 1281816 w 12192000"/>
              <a:gd name="connsiteY94" fmla="*/ 520946 h 4939827"/>
              <a:gd name="connsiteX95" fmla="*/ 1486347 w 12192000"/>
              <a:gd name="connsiteY95" fmla="*/ 487310 h 4939827"/>
              <a:gd name="connsiteX96" fmla="*/ 1568079 w 12192000"/>
              <a:gd name="connsiteY96" fmla="*/ 462531 h 4939827"/>
              <a:gd name="connsiteX97" fmla="*/ 1622516 w 12192000"/>
              <a:gd name="connsiteY97" fmla="*/ 466058 h 4939827"/>
              <a:gd name="connsiteX98" fmla="*/ 1655457 w 12192000"/>
              <a:gd name="connsiteY98" fmla="*/ 465359 h 4939827"/>
              <a:gd name="connsiteX99" fmla="*/ 1717454 w 12192000"/>
              <a:gd name="connsiteY99" fmla="*/ 417203 h 4939827"/>
              <a:gd name="connsiteX100" fmla="*/ 1913794 w 12192000"/>
              <a:gd name="connsiteY100" fmla="*/ 365255 h 4939827"/>
              <a:gd name="connsiteX101" fmla="*/ 2129762 w 12192000"/>
              <a:gd name="connsiteY101" fmla="*/ 367832 h 4939827"/>
              <a:gd name="connsiteX102" fmla="*/ 2376970 w 12192000"/>
              <a:gd name="connsiteY102" fmla="*/ 350129 h 4939827"/>
              <a:gd name="connsiteX103" fmla="*/ 2480155 w 12192000"/>
              <a:gd name="connsiteY103" fmla="*/ 359227 h 4939827"/>
              <a:gd name="connsiteX104" fmla="*/ 2586782 w 12192000"/>
              <a:gd name="connsiteY104" fmla="*/ 339352 h 4939827"/>
              <a:gd name="connsiteX105" fmla="*/ 2679617 w 12192000"/>
              <a:gd name="connsiteY105" fmla="*/ 305383 h 4939827"/>
              <a:gd name="connsiteX106" fmla="*/ 2788947 w 12192000"/>
              <a:gd name="connsiteY106" fmla="*/ 250375 h 4939827"/>
              <a:gd name="connsiteX107" fmla="*/ 2965530 w 12192000"/>
              <a:gd name="connsiteY107" fmla="*/ 245958 h 4939827"/>
              <a:gd name="connsiteX108" fmla="*/ 3103677 w 12192000"/>
              <a:gd name="connsiteY108" fmla="*/ 209527 h 4939827"/>
              <a:gd name="connsiteX109" fmla="*/ 3126759 w 12192000"/>
              <a:gd name="connsiteY109" fmla="*/ 211226 h 4939827"/>
              <a:gd name="connsiteX110" fmla="*/ 3164020 w 12192000"/>
              <a:gd name="connsiteY110" fmla="*/ 212779 h 4939827"/>
              <a:gd name="connsiteX111" fmla="*/ 3285019 w 12192000"/>
              <a:gd name="connsiteY111" fmla="*/ 220535 h 4939827"/>
              <a:gd name="connsiteX112" fmla="*/ 3365154 w 12192000"/>
              <a:gd name="connsiteY112" fmla="*/ 226416 h 4939827"/>
              <a:gd name="connsiteX113" fmla="*/ 3367507 w 12192000"/>
              <a:gd name="connsiteY113" fmla="*/ 225416 h 4939827"/>
              <a:gd name="connsiteX114" fmla="*/ 3387567 w 12192000"/>
              <a:gd name="connsiteY114" fmla="*/ 227103 h 4939827"/>
              <a:gd name="connsiteX115" fmla="*/ 3498001 w 12192000"/>
              <a:gd name="connsiteY115" fmla="*/ 231941 h 4939827"/>
              <a:gd name="connsiteX116" fmla="*/ 3561557 w 12192000"/>
              <a:gd name="connsiteY116" fmla="*/ 228095 h 4939827"/>
              <a:gd name="connsiteX117" fmla="*/ 3611920 w 12192000"/>
              <a:gd name="connsiteY117" fmla="*/ 218094 h 4939827"/>
              <a:gd name="connsiteX118" fmla="*/ 3620528 w 12192000"/>
              <a:gd name="connsiteY118" fmla="*/ 218788 h 4939827"/>
              <a:gd name="connsiteX119" fmla="*/ 3620766 w 12192000"/>
              <a:gd name="connsiteY119" fmla="*/ 218511 h 4939827"/>
              <a:gd name="connsiteX120" fmla="*/ 3629977 w 12192000"/>
              <a:gd name="connsiteY120" fmla="*/ 218664 h 4939827"/>
              <a:gd name="connsiteX121" fmla="*/ 3636217 w 12192000"/>
              <a:gd name="connsiteY121" fmla="*/ 220048 h 4939827"/>
              <a:gd name="connsiteX122" fmla="*/ 3709484 w 12192000"/>
              <a:gd name="connsiteY122" fmla="*/ 186927 h 4939827"/>
              <a:gd name="connsiteX123" fmla="*/ 3761342 w 12192000"/>
              <a:gd name="connsiteY123" fmla="*/ 177474 h 4939827"/>
              <a:gd name="connsiteX124" fmla="*/ 3799748 w 12192000"/>
              <a:gd name="connsiteY124" fmla="*/ 167154 h 4939827"/>
              <a:gd name="connsiteX125" fmla="*/ 3922756 w 12192000"/>
              <a:gd name="connsiteY125" fmla="*/ 194044 h 4939827"/>
              <a:gd name="connsiteX126" fmla="*/ 4028476 w 12192000"/>
              <a:gd name="connsiteY126" fmla="*/ 223679 h 4939827"/>
              <a:gd name="connsiteX127" fmla="*/ 4191582 w 12192000"/>
              <a:gd name="connsiteY127" fmla="*/ 238952 h 4939827"/>
              <a:gd name="connsiteX128" fmla="*/ 4251024 w 12192000"/>
              <a:gd name="connsiteY128" fmla="*/ 240874 h 4939827"/>
              <a:gd name="connsiteX129" fmla="*/ 4355275 w 12192000"/>
              <a:gd name="connsiteY129" fmla="*/ 260205 h 4939827"/>
              <a:gd name="connsiteX130" fmla="*/ 4423807 w 12192000"/>
              <a:gd name="connsiteY130" fmla="*/ 270366 h 4939827"/>
              <a:gd name="connsiteX131" fmla="*/ 4558432 w 12192000"/>
              <a:gd name="connsiteY131" fmla="*/ 269194 h 4939827"/>
              <a:gd name="connsiteX132" fmla="*/ 4635061 w 12192000"/>
              <a:gd name="connsiteY132" fmla="*/ 280682 h 4939827"/>
              <a:gd name="connsiteX133" fmla="*/ 4807427 w 12192000"/>
              <a:gd name="connsiteY133" fmla="*/ 276835 h 4939827"/>
              <a:gd name="connsiteX134" fmla="*/ 5028933 w 12192000"/>
              <a:gd name="connsiteY134" fmla="*/ 183887 h 4939827"/>
              <a:gd name="connsiteX135" fmla="*/ 5093642 w 12192000"/>
              <a:gd name="connsiteY135" fmla="*/ 177214 h 4939827"/>
              <a:gd name="connsiteX136" fmla="*/ 5102642 w 12192000"/>
              <a:gd name="connsiteY136" fmla="*/ 186816 h 4939827"/>
              <a:gd name="connsiteX137" fmla="*/ 5193590 w 12192000"/>
              <a:gd name="connsiteY137" fmla="*/ 156458 h 4939827"/>
              <a:gd name="connsiteX138" fmla="*/ 5323922 w 12192000"/>
              <a:gd name="connsiteY138" fmla="*/ 146332 h 4939827"/>
              <a:gd name="connsiteX139" fmla="*/ 5421860 w 12192000"/>
              <a:gd name="connsiteY139" fmla="*/ 167298 h 4939827"/>
              <a:gd name="connsiteX140" fmla="*/ 5476948 w 12192000"/>
              <a:gd name="connsiteY140" fmla="*/ 173249 h 4939827"/>
              <a:gd name="connsiteX141" fmla="*/ 5516842 w 12192000"/>
              <a:gd name="connsiteY141" fmla="*/ 184018 h 4939827"/>
              <a:gd name="connsiteX142" fmla="*/ 5619415 w 12192000"/>
              <a:gd name="connsiteY142" fmla="*/ 176781 h 4939827"/>
              <a:gd name="connsiteX143" fmla="*/ 5789867 w 12192000"/>
              <a:gd name="connsiteY143" fmla="*/ 150304 h 4939827"/>
              <a:gd name="connsiteX144" fmla="*/ 5825953 w 12192000"/>
              <a:gd name="connsiteY144" fmla="*/ 147907 h 4939827"/>
              <a:gd name="connsiteX145" fmla="*/ 5856168 w 12192000"/>
              <a:gd name="connsiteY145" fmla="*/ 158719 h 4939827"/>
              <a:gd name="connsiteX146" fmla="*/ 5862476 w 12192000"/>
              <a:gd name="connsiteY146" fmla="*/ 172447 h 4939827"/>
              <a:gd name="connsiteX147" fmla="*/ 5882195 w 12192000"/>
              <a:gd name="connsiteY147" fmla="*/ 173195 h 4939827"/>
              <a:gd name="connsiteX148" fmla="*/ 5952585 w 12192000"/>
              <a:gd name="connsiteY148" fmla="*/ 161012 h 4939827"/>
              <a:gd name="connsiteX149" fmla="*/ 6001964 w 12192000"/>
              <a:gd name="connsiteY149" fmla="*/ 154786 h 4939827"/>
              <a:gd name="connsiteX150" fmla="*/ 6184207 w 12192000"/>
              <a:gd name="connsiteY150" fmla="*/ 132658 h 4939827"/>
              <a:gd name="connsiteX151" fmla="*/ 6415830 w 12192000"/>
              <a:gd name="connsiteY151" fmla="*/ 136006 h 4939827"/>
              <a:gd name="connsiteX152" fmla="*/ 6756965 w 12192000"/>
              <a:gd name="connsiteY152" fmla="*/ 57636 h 4939827"/>
              <a:gd name="connsiteX153" fmla="*/ 6819400 w 12192000"/>
              <a:gd name="connsiteY153" fmla="*/ 30742 h 4939827"/>
              <a:gd name="connsiteX154" fmla="*/ 6986370 w 12192000"/>
              <a:gd name="connsiteY154" fmla="*/ 12659 h 4939827"/>
              <a:gd name="connsiteX155" fmla="*/ 6989536 w 12192000"/>
              <a:gd name="connsiteY155" fmla="*/ 14528 h 4939827"/>
              <a:gd name="connsiteX156" fmla="*/ 7015933 w 12192000"/>
              <a:gd name="connsiteY156" fmla="*/ 9653 h 4939827"/>
              <a:gd name="connsiteX157" fmla="*/ 7020592 w 12192000"/>
              <a:gd name="connsiteY157" fmla="*/ 1651 h 4939827"/>
              <a:gd name="connsiteX158" fmla="*/ 7025905 w 12192000"/>
              <a:gd name="connsiteY15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622021 w 12192000"/>
              <a:gd name="connsiteY29" fmla="*/ 261028 h 4939827"/>
              <a:gd name="connsiteX30" fmla="*/ 8672650 w 12192000"/>
              <a:gd name="connsiteY30" fmla="*/ 254821 h 4939827"/>
              <a:gd name="connsiteX31" fmla="*/ 8785543 w 12192000"/>
              <a:gd name="connsiteY31" fmla="*/ 263406 h 4939827"/>
              <a:gd name="connsiteX32" fmla="*/ 8830588 w 12192000"/>
              <a:gd name="connsiteY32" fmla="*/ 265483 h 4939827"/>
              <a:gd name="connsiteX33" fmla="*/ 8905142 w 12192000"/>
              <a:gd name="connsiteY33" fmla="*/ 264958 h 4939827"/>
              <a:gd name="connsiteX34" fmla="*/ 8968582 w 12192000"/>
              <a:gd name="connsiteY34" fmla="*/ 262728 h 4939827"/>
              <a:gd name="connsiteX35" fmla="*/ 8972994 w 12192000"/>
              <a:gd name="connsiteY35" fmla="*/ 263284 h 4939827"/>
              <a:gd name="connsiteX36" fmla="*/ 9004605 w 12192000"/>
              <a:gd name="connsiteY36" fmla="*/ 258041 h 4939827"/>
              <a:gd name="connsiteX37" fmla="*/ 9016165 w 12192000"/>
              <a:gd name="connsiteY37" fmla="*/ 261258 h 4939827"/>
              <a:gd name="connsiteX38" fmla="*/ 9043297 w 12192000"/>
              <a:gd name="connsiteY38" fmla="*/ 281547 h 4939827"/>
              <a:gd name="connsiteX39" fmla="*/ 9048315 w 12192000"/>
              <a:gd name="connsiteY39" fmla="*/ 279264 h 4939827"/>
              <a:gd name="connsiteX40" fmla="*/ 9054706 w 12192000"/>
              <a:gd name="connsiteY40" fmla="*/ 278538 h 4939827"/>
              <a:gd name="connsiteX41" fmla="*/ 9070919 w 12192000"/>
              <a:gd name="connsiteY41" fmla="*/ 281810 h 4939827"/>
              <a:gd name="connsiteX42" fmla="*/ 9076813 w 12192000"/>
              <a:gd name="connsiteY42" fmla="*/ 283909 h 4939827"/>
              <a:gd name="connsiteX43" fmla="*/ 9085871 w 12192000"/>
              <a:gd name="connsiteY43" fmla="*/ 285133 h 4939827"/>
              <a:gd name="connsiteX44" fmla="*/ 9086159 w 12192000"/>
              <a:gd name="connsiteY44" fmla="*/ 284887 h 4939827"/>
              <a:gd name="connsiteX45" fmla="*/ 9134606 w 12192000"/>
              <a:gd name="connsiteY45" fmla="*/ 288168 h 4939827"/>
              <a:gd name="connsiteX46" fmla="*/ 9195590 w 12192000"/>
              <a:gd name="connsiteY46" fmla="*/ 279568 h 4939827"/>
              <a:gd name="connsiteX47" fmla="*/ 9219336 w 12192000"/>
              <a:gd name="connsiteY47" fmla="*/ 278133 h 4939827"/>
              <a:gd name="connsiteX48" fmla="*/ 9232362 w 12192000"/>
              <a:gd name="connsiteY48" fmla="*/ 275894 h 4939827"/>
              <a:gd name="connsiteX49" fmla="*/ 9283638 w 12192000"/>
              <a:gd name="connsiteY49" fmla="*/ 299924 h 4939827"/>
              <a:gd name="connsiteX50" fmla="*/ 9371484 w 12192000"/>
              <a:gd name="connsiteY50" fmla="*/ 329634 h 4939827"/>
              <a:gd name="connsiteX51" fmla="*/ 9404829 w 12192000"/>
              <a:gd name="connsiteY51" fmla="*/ 339038 h 4939827"/>
              <a:gd name="connsiteX52" fmla="*/ 9427021 w 12192000"/>
              <a:gd name="connsiteY52" fmla="*/ 358784 h 4939827"/>
              <a:gd name="connsiteX53" fmla="*/ 9670844 w 12192000"/>
              <a:gd name="connsiteY53" fmla="*/ 405128 h 4939827"/>
              <a:gd name="connsiteX54" fmla="*/ 9816083 w 12192000"/>
              <a:gd name="connsiteY54" fmla="*/ 416573 h 4939827"/>
              <a:gd name="connsiteX55" fmla="*/ 9936741 w 12192000"/>
              <a:gd name="connsiteY55" fmla="*/ 437044 h 4939827"/>
              <a:gd name="connsiteX56" fmla="*/ 10050093 w 12192000"/>
              <a:gd name="connsiteY56" fmla="*/ 443783 h 4939827"/>
              <a:gd name="connsiteX57" fmla="*/ 10130090 w 12192000"/>
              <a:gd name="connsiteY57" fmla="*/ 459520 h 4939827"/>
              <a:gd name="connsiteX58" fmla="*/ 10173456 w 12192000"/>
              <a:gd name="connsiteY58" fmla="*/ 457749 h 4939827"/>
              <a:gd name="connsiteX59" fmla="*/ 10218232 w 12192000"/>
              <a:gd name="connsiteY59" fmla="*/ 459820 h 4939827"/>
              <a:gd name="connsiteX60" fmla="*/ 10354176 w 12192000"/>
              <a:gd name="connsiteY60" fmla="*/ 471377 h 4939827"/>
              <a:gd name="connsiteX61" fmla="*/ 10430681 w 12192000"/>
              <a:gd name="connsiteY61" fmla="*/ 481226 h 4939827"/>
              <a:gd name="connsiteX62" fmla="*/ 10478169 w 12192000"/>
              <a:gd name="connsiteY62" fmla="*/ 481774 h 4939827"/>
              <a:gd name="connsiteX63" fmla="*/ 10540907 w 12192000"/>
              <a:gd name="connsiteY63" fmla="*/ 485607 h 4939827"/>
              <a:gd name="connsiteX64" fmla="*/ 10614941 w 12192000"/>
              <a:gd name="connsiteY64" fmla="*/ 487592 h 4939827"/>
              <a:gd name="connsiteX65" fmla="*/ 10674098 w 12192000"/>
              <a:gd name="connsiteY65" fmla="*/ 521656 h 4939827"/>
              <a:gd name="connsiteX66" fmla="*/ 10874834 w 12192000"/>
              <a:gd name="connsiteY66" fmla="*/ 574867 h 4939827"/>
              <a:gd name="connsiteX67" fmla="*/ 10944981 w 12192000"/>
              <a:gd name="connsiteY67" fmla="*/ 615042 h 4939827"/>
              <a:gd name="connsiteX68" fmla="*/ 11006376 w 12192000"/>
              <a:gd name="connsiteY68" fmla="*/ 645957 h 4939827"/>
              <a:gd name="connsiteX69" fmla="*/ 11076308 w 12192000"/>
              <a:gd name="connsiteY69" fmla="*/ 675698 h 4939827"/>
              <a:gd name="connsiteX70" fmla="*/ 11148789 w 12192000"/>
              <a:gd name="connsiteY70" fmla="*/ 685041 h 4939827"/>
              <a:gd name="connsiteX71" fmla="*/ 11249129 w 12192000"/>
              <a:gd name="connsiteY71" fmla="*/ 684218 h 4939827"/>
              <a:gd name="connsiteX72" fmla="*/ 11299915 w 12192000"/>
              <a:gd name="connsiteY72" fmla="*/ 692177 h 4939827"/>
              <a:gd name="connsiteX73" fmla="*/ 11386973 w 12192000"/>
              <a:gd name="connsiteY73" fmla="*/ 708209 h 4939827"/>
              <a:gd name="connsiteX74" fmla="*/ 11500105 w 12192000"/>
              <a:gd name="connsiteY74" fmla="*/ 735014 h 4939827"/>
              <a:gd name="connsiteX75" fmla="*/ 11621735 w 12192000"/>
              <a:gd name="connsiteY75" fmla="*/ 789584 h 4939827"/>
              <a:gd name="connsiteX76" fmla="*/ 11691200 w 12192000"/>
              <a:gd name="connsiteY76" fmla="*/ 867902 h 4939827"/>
              <a:gd name="connsiteX77" fmla="*/ 11819427 w 12192000"/>
              <a:gd name="connsiteY77" fmla="*/ 911634 h 4939827"/>
              <a:gd name="connsiteX78" fmla="*/ 11969720 w 12192000"/>
              <a:gd name="connsiteY78" fmla="*/ 964737 h 4939827"/>
              <a:gd name="connsiteX79" fmla="*/ 12055766 w 12192000"/>
              <a:gd name="connsiteY79" fmla="*/ 991268 h 4939827"/>
              <a:gd name="connsiteX80" fmla="*/ 12171539 w 12192000"/>
              <a:gd name="connsiteY80" fmla="*/ 995427 h 4939827"/>
              <a:gd name="connsiteX81" fmla="*/ 12187831 w 12192000"/>
              <a:gd name="connsiteY81" fmla="*/ 996580 h 4939827"/>
              <a:gd name="connsiteX82" fmla="*/ 12192000 w 12192000"/>
              <a:gd name="connsiteY82" fmla="*/ 996726 h 4939827"/>
              <a:gd name="connsiteX83" fmla="*/ 12192000 w 12192000"/>
              <a:gd name="connsiteY83" fmla="*/ 4939827 h 4939827"/>
              <a:gd name="connsiteX84" fmla="*/ 0 w 12192000"/>
              <a:gd name="connsiteY84" fmla="*/ 4939827 h 4939827"/>
              <a:gd name="connsiteX85" fmla="*/ 0 w 12192000"/>
              <a:gd name="connsiteY85" fmla="*/ 512043 h 4939827"/>
              <a:gd name="connsiteX86" fmla="*/ 7381 w 12192000"/>
              <a:gd name="connsiteY86" fmla="*/ 512580 h 4939827"/>
              <a:gd name="connsiteX87" fmla="*/ 100029 w 12192000"/>
              <a:gd name="connsiteY87" fmla="*/ 504758 h 4939827"/>
              <a:gd name="connsiteX88" fmla="*/ 155244 w 12192000"/>
              <a:gd name="connsiteY88" fmla="*/ 525130 h 4939827"/>
              <a:gd name="connsiteX89" fmla="*/ 254366 w 12192000"/>
              <a:gd name="connsiteY89" fmla="*/ 534449 h 4939827"/>
              <a:gd name="connsiteX90" fmla="*/ 447292 w 12192000"/>
              <a:gd name="connsiteY90" fmla="*/ 542725 h 4939827"/>
              <a:gd name="connsiteX91" fmla="*/ 628105 w 12192000"/>
              <a:gd name="connsiteY91" fmla="*/ 547853 h 4939827"/>
              <a:gd name="connsiteX92" fmla="*/ 783146 w 12192000"/>
              <a:gd name="connsiteY92" fmla="*/ 591799 h 4939827"/>
              <a:gd name="connsiteX93" fmla="*/ 1043676 w 12192000"/>
              <a:gd name="connsiteY93" fmla="*/ 591887 h 4939827"/>
              <a:gd name="connsiteX94" fmla="*/ 1281816 w 12192000"/>
              <a:gd name="connsiteY94" fmla="*/ 520946 h 4939827"/>
              <a:gd name="connsiteX95" fmla="*/ 1486347 w 12192000"/>
              <a:gd name="connsiteY95" fmla="*/ 487310 h 4939827"/>
              <a:gd name="connsiteX96" fmla="*/ 1568079 w 12192000"/>
              <a:gd name="connsiteY96" fmla="*/ 462531 h 4939827"/>
              <a:gd name="connsiteX97" fmla="*/ 1622516 w 12192000"/>
              <a:gd name="connsiteY97" fmla="*/ 466058 h 4939827"/>
              <a:gd name="connsiteX98" fmla="*/ 1655457 w 12192000"/>
              <a:gd name="connsiteY98" fmla="*/ 465359 h 4939827"/>
              <a:gd name="connsiteX99" fmla="*/ 1717454 w 12192000"/>
              <a:gd name="connsiteY99" fmla="*/ 417203 h 4939827"/>
              <a:gd name="connsiteX100" fmla="*/ 1913794 w 12192000"/>
              <a:gd name="connsiteY100" fmla="*/ 365255 h 4939827"/>
              <a:gd name="connsiteX101" fmla="*/ 2129762 w 12192000"/>
              <a:gd name="connsiteY101" fmla="*/ 367832 h 4939827"/>
              <a:gd name="connsiteX102" fmla="*/ 2376970 w 12192000"/>
              <a:gd name="connsiteY102" fmla="*/ 350129 h 4939827"/>
              <a:gd name="connsiteX103" fmla="*/ 2480155 w 12192000"/>
              <a:gd name="connsiteY103" fmla="*/ 359227 h 4939827"/>
              <a:gd name="connsiteX104" fmla="*/ 2586782 w 12192000"/>
              <a:gd name="connsiteY104" fmla="*/ 339352 h 4939827"/>
              <a:gd name="connsiteX105" fmla="*/ 2679617 w 12192000"/>
              <a:gd name="connsiteY105" fmla="*/ 305383 h 4939827"/>
              <a:gd name="connsiteX106" fmla="*/ 2788947 w 12192000"/>
              <a:gd name="connsiteY106" fmla="*/ 250375 h 4939827"/>
              <a:gd name="connsiteX107" fmla="*/ 2965530 w 12192000"/>
              <a:gd name="connsiteY107" fmla="*/ 245958 h 4939827"/>
              <a:gd name="connsiteX108" fmla="*/ 3103677 w 12192000"/>
              <a:gd name="connsiteY108" fmla="*/ 209527 h 4939827"/>
              <a:gd name="connsiteX109" fmla="*/ 3126759 w 12192000"/>
              <a:gd name="connsiteY109" fmla="*/ 211226 h 4939827"/>
              <a:gd name="connsiteX110" fmla="*/ 3164020 w 12192000"/>
              <a:gd name="connsiteY110" fmla="*/ 212779 h 4939827"/>
              <a:gd name="connsiteX111" fmla="*/ 3285019 w 12192000"/>
              <a:gd name="connsiteY111" fmla="*/ 220535 h 4939827"/>
              <a:gd name="connsiteX112" fmla="*/ 3365154 w 12192000"/>
              <a:gd name="connsiteY112" fmla="*/ 226416 h 4939827"/>
              <a:gd name="connsiteX113" fmla="*/ 3367507 w 12192000"/>
              <a:gd name="connsiteY113" fmla="*/ 225416 h 4939827"/>
              <a:gd name="connsiteX114" fmla="*/ 3387567 w 12192000"/>
              <a:gd name="connsiteY114" fmla="*/ 227103 h 4939827"/>
              <a:gd name="connsiteX115" fmla="*/ 3498001 w 12192000"/>
              <a:gd name="connsiteY115" fmla="*/ 231941 h 4939827"/>
              <a:gd name="connsiteX116" fmla="*/ 3561557 w 12192000"/>
              <a:gd name="connsiteY116" fmla="*/ 228095 h 4939827"/>
              <a:gd name="connsiteX117" fmla="*/ 3611920 w 12192000"/>
              <a:gd name="connsiteY117" fmla="*/ 218094 h 4939827"/>
              <a:gd name="connsiteX118" fmla="*/ 3620528 w 12192000"/>
              <a:gd name="connsiteY118" fmla="*/ 218788 h 4939827"/>
              <a:gd name="connsiteX119" fmla="*/ 3620766 w 12192000"/>
              <a:gd name="connsiteY119" fmla="*/ 218511 h 4939827"/>
              <a:gd name="connsiteX120" fmla="*/ 3629977 w 12192000"/>
              <a:gd name="connsiteY120" fmla="*/ 218664 h 4939827"/>
              <a:gd name="connsiteX121" fmla="*/ 3636217 w 12192000"/>
              <a:gd name="connsiteY121" fmla="*/ 220048 h 4939827"/>
              <a:gd name="connsiteX122" fmla="*/ 3709484 w 12192000"/>
              <a:gd name="connsiteY122" fmla="*/ 186927 h 4939827"/>
              <a:gd name="connsiteX123" fmla="*/ 3761342 w 12192000"/>
              <a:gd name="connsiteY123" fmla="*/ 177474 h 4939827"/>
              <a:gd name="connsiteX124" fmla="*/ 3799748 w 12192000"/>
              <a:gd name="connsiteY124" fmla="*/ 167154 h 4939827"/>
              <a:gd name="connsiteX125" fmla="*/ 3922756 w 12192000"/>
              <a:gd name="connsiteY125" fmla="*/ 194044 h 4939827"/>
              <a:gd name="connsiteX126" fmla="*/ 4028476 w 12192000"/>
              <a:gd name="connsiteY126" fmla="*/ 223679 h 4939827"/>
              <a:gd name="connsiteX127" fmla="*/ 4191582 w 12192000"/>
              <a:gd name="connsiteY127" fmla="*/ 238952 h 4939827"/>
              <a:gd name="connsiteX128" fmla="*/ 4251024 w 12192000"/>
              <a:gd name="connsiteY128" fmla="*/ 240874 h 4939827"/>
              <a:gd name="connsiteX129" fmla="*/ 4355275 w 12192000"/>
              <a:gd name="connsiteY129" fmla="*/ 260205 h 4939827"/>
              <a:gd name="connsiteX130" fmla="*/ 4423807 w 12192000"/>
              <a:gd name="connsiteY130" fmla="*/ 270366 h 4939827"/>
              <a:gd name="connsiteX131" fmla="*/ 4558432 w 12192000"/>
              <a:gd name="connsiteY131" fmla="*/ 269194 h 4939827"/>
              <a:gd name="connsiteX132" fmla="*/ 4635061 w 12192000"/>
              <a:gd name="connsiteY132" fmla="*/ 280682 h 4939827"/>
              <a:gd name="connsiteX133" fmla="*/ 4807427 w 12192000"/>
              <a:gd name="connsiteY133" fmla="*/ 276835 h 4939827"/>
              <a:gd name="connsiteX134" fmla="*/ 5028933 w 12192000"/>
              <a:gd name="connsiteY134" fmla="*/ 183887 h 4939827"/>
              <a:gd name="connsiteX135" fmla="*/ 5093642 w 12192000"/>
              <a:gd name="connsiteY135" fmla="*/ 177214 h 4939827"/>
              <a:gd name="connsiteX136" fmla="*/ 5102642 w 12192000"/>
              <a:gd name="connsiteY136" fmla="*/ 186816 h 4939827"/>
              <a:gd name="connsiteX137" fmla="*/ 5193590 w 12192000"/>
              <a:gd name="connsiteY137" fmla="*/ 156458 h 4939827"/>
              <a:gd name="connsiteX138" fmla="*/ 5323922 w 12192000"/>
              <a:gd name="connsiteY138" fmla="*/ 146332 h 4939827"/>
              <a:gd name="connsiteX139" fmla="*/ 5421860 w 12192000"/>
              <a:gd name="connsiteY139" fmla="*/ 167298 h 4939827"/>
              <a:gd name="connsiteX140" fmla="*/ 5476948 w 12192000"/>
              <a:gd name="connsiteY140" fmla="*/ 173249 h 4939827"/>
              <a:gd name="connsiteX141" fmla="*/ 5516842 w 12192000"/>
              <a:gd name="connsiteY141" fmla="*/ 184018 h 4939827"/>
              <a:gd name="connsiteX142" fmla="*/ 5619415 w 12192000"/>
              <a:gd name="connsiteY142" fmla="*/ 176781 h 4939827"/>
              <a:gd name="connsiteX143" fmla="*/ 5789867 w 12192000"/>
              <a:gd name="connsiteY143" fmla="*/ 150304 h 4939827"/>
              <a:gd name="connsiteX144" fmla="*/ 5825953 w 12192000"/>
              <a:gd name="connsiteY144" fmla="*/ 147907 h 4939827"/>
              <a:gd name="connsiteX145" fmla="*/ 5856168 w 12192000"/>
              <a:gd name="connsiteY145" fmla="*/ 158719 h 4939827"/>
              <a:gd name="connsiteX146" fmla="*/ 5862476 w 12192000"/>
              <a:gd name="connsiteY146" fmla="*/ 172447 h 4939827"/>
              <a:gd name="connsiteX147" fmla="*/ 5882195 w 12192000"/>
              <a:gd name="connsiteY147" fmla="*/ 173195 h 4939827"/>
              <a:gd name="connsiteX148" fmla="*/ 5952585 w 12192000"/>
              <a:gd name="connsiteY148" fmla="*/ 161012 h 4939827"/>
              <a:gd name="connsiteX149" fmla="*/ 6001964 w 12192000"/>
              <a:gd name="connsiteY149" fmla="*/ 154786 h 4939827"/>
              <a:gd name="connsiteX150" fmla="*/ 6184207 w 12192000"/>
              <a:gd name="connsiteY150" fmla="*/ 132658 h 4939827"/>
              <a:gd name="connsiteX151" fmla="*/ 6415830 w 12192000"/>
              <a:gd name="connsiteY151" fmla="*/ 136006 h 4939827"/>
              <a:gd name="connsiteX152" fmla="*/ 6756965 w 12192000"/>
              <a:gd name="connsiteY152" fmla="*/ 57636 h 4939827"/>
              <a:gd name="connsiteX153" fmla="*/ 6819400 w 12192000"/>
              <a:gd name="connsiteY153" fmla="*/ 30742 h 4939827"/>
              <a:gd name="connsiteX154" fmla="*/ 6986370 w 12192000"/>
              <a:gd name="connsiteY154" fmla="*/ 12659 h 4939827"/>
              <a:gd name="connsiteX155" fmla="*/ 6989536 w 12192000"/>
              <a:gd name="connsiteY155" fmla="*/ 14528 h 4939827"/>
              <a:gd name="connsiteX156" fmla="*/ 7015933 w 12192000"/>
              <a:gd name="connsiteY156" fmla="*/ 9653 h 4939827"/>
              <a:gd name="connsiteX157" fmla="*/ 7020592 w 12192000"/>
              <a:gd name="connsiteY157" fmla="*/ 1651 h 4939827"/>
              <a:gd name="connsiteX158" fmla="*/ 7025905 w 12192000"/>
              <a:gd name="connsiteY15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281371 w 12192000"/>
              <a:gd name="connsiteY19" fmla="*/ 256875 h 4939827"/>
              <a:gd name="connsiteX20" fmla="*/ 8381609 w 12192000"/>
              <a:gd name="connsiteY20" fmla="*/ 240618 h 4939827"/>
              <a:gd name="connsiteX21" fmla="*/ 8406759 w 12192000"/>
              <a:gd name="connsiteY21" fmla="*/ 232517 h 4939827"/>
              <a:gd name="connsiteX22" fmla="*/ 8426506 w 12192000"/>
              <a:gd name="connsiteY22" fmla="*/ 241842 h 4939827"/>
              <a:gd name="connsiteX23" fmla="*/ 8427949 w 12192000"/>
              <a:gd name="connsiteY23" fmla="*/ 240981 h 4939827"/>
              <a:gd name="connsiteX24" fmla="*/ 8441468 w 12192000"/>
              <a:gd name="connsiteY24" fmla="*/ 241157 h 4939827"/>
              <a:gd name="connsiteX25" fmla="*/ 8565757 w 12192000"/>
              <a:gd name="connsiteY25" fmla="*/ 255317 h 4939827"/>
              <a:gd name="connsiteX26" fmla="*/ 8573171 w 12192000"/>
              <a:gd name="connsiteY26" fmla="*/ 258426 h 4939827"/>
              <a:gd name="connsiteX27" fmla="*/ 8573548 w 12192000"/>
              <a:gd name="connsiteY27" fmla="*/ 258241 h 4939827"/>
              <a:gd name="connsiteX28" fmla="*/ 8622021 w 12192000"/>
              <a:gd name="connsiteY28" fmla="*/ 261028 h 4939827"/>
              <a:gd name="connsiteX29" fmla="*/ 8672650 w 12192000"/>
              <a:gd name="connsiteY29" fmla="*/ 254821 h 4939827"/>
              <a:gd name="connsiteX30" fmla="*/ 8785543 w 12192000"/>
              <a:gd name="connsiteY30" fmla="*/ 263406 h 4939827"/>
              <a:gd name="connsiteX31" fmla="*/ 8830588 w 12192000"/>
              <a:gd name="connsiteY31" fmla="*/ 265483 h 4939827"/>
              <a:gd name="connsiteX32" fmla="*/ 8905142 w 12192000"/>
              <a:gd name="connsiteY32" fmla="*/ 264958 h 4939827"/>
              <a:gd name="connsiteX33" fmla="*/ 8968582 w 12192000"/>
              <a:gd name="connsiteY33" fmla="*/ 262728 h 4939827"/>
              <a:gd name="connsiteX34" fmla="*/ 8972994 w 12192000"/>
              <a:gd name="connsiteY34" fmla="*/ 263284 h 4939827"/>
              <a:gd name="connsiteX35" fmla="*/ 9004605 w 12192000"/>
              <a:gd name="connsiteY35" fmla="*/ 258041 h 4939827"/>
              <a:gd name="connsiteX36" fmla="*/ 9016165 w 12192000"/>
              <a:gd name="connsiteY36" fmla="*/ 261258 h 4939827"/>
              <a:gd name="connsiteX37" fmla="*/ 9043297 w 12192000"/>
              <a:gd name="connsiteY37" fmla="*/ 281547 h 4939827"/>
              <a:gd name="connsiteX38" fmla="*/ 9048315 w 12192000"/>
              <a:gd name="connsiteY38" fmla="*/ 279264 h 4939827"/>
              <a:gd name="connsiteX39" fmla="*/ 9054706 w 12192000"/>
              <a:gd name="connsiteY39" fmla="*/ 278538 h 4939827"/>
              <a:gd name="connsiteX40" fmla="*/ 9070919 w 12192000"/>
              <a:gd name="connsiteY40" fmla="*/ 281810 h 4939827"/>
              <a:gd name="connsiteX41" fmla="*/ 9076813 w 12192000"/>
              <a:gd name="connsiteY41" fmla="*/ 283909 h 4939827"/>
              <a:gd name="connsiteX42" fmla="*/ 9085871 w 12192000"/>
              <a:gd name="connsiteY42" fmla="*/ 285133 h 4939827"/>
              <a:gd name="connsiteX43" fmla="*/ 9086159 w 12192000"/>
              <a:gd name="connsiteY43" fmla="*/ 284887 h 4939827"/>
              <a:gd name="connsiteX44" fmla="*/ 9134606 w 12192000"/>
              <a:gd name="connsiteY44" fmla="*/ 288168 h 4939827"/>
              <a:gd name="connsiteX45" fmla="*/ 9195590 w 12192000"/>
              <a:gd name="connsiteY45" fmla="*/ 279568 h 4939827"/>
              <a:gd name="connsiteX46" fmla="*/ 9219336 w 12192000"/>
              <a:gd name="connsiteY46" fmla="*/ 278133 h 4939827"/>
              <a:gd name="connsiteX47" fmla="*/ 9232362 w 12192000"/>
              <a:gd name="connsiteY47" fmla="*/ 275894 h 4939827"/>
              <a:gd name="connsiteX48" fmla="*/ 9283638 w 12192000"/>
              <a:gd name="connsiteY48" fmla="*/ 299924 h 4939827"/>
              <a:gd name="connsiteX49" fmla="*/ 9371484 w 12192000"/>
              <a:gd name="connsiteY49" fmla="*/ 329634 h 4939827"/>
              <a:gd name="connsiteX50" fmla="*/ 9404829 w 12192000"/>
              <a:gd name="connsiteY50" fmla="*/ 339038 h 4939827"/>
              <a:gd name="connsiteX51" fmla="*/ 9427021 w 12192000"/>
              <a:gd name="connsiteY51" fmla="*/ 358784 h 4939827"/>
              <a:gd name="connsiteX52" fmla="*/ 9670844 w 12192000"/>
              <a:gd name="connsiteY52" fmla="*/ 405128 h 4939827"/>
              <a:gd name="connsiteX53" fmla="*/ 9816083 w 12192000"/>
              <a:gd name="connsiteY53" fmla="*/ 416573 h 4939827"/>
              <a:gd name="connsiteX54" fmla="*/ 9936741 w 12192000"/>
              <a:gd name="connsiteY54" fmla="*/ 437044 h 4939827"/>
              <a:gd name="connsiteX55" fmla="*/ 10050093 w 12192000"/>
              <a:gd name="connsiteY55" fmla="*/ 443783 h 4939827"/>
              <a:gd name="connsiteX56" fmla="*/ 10130090 w 12192000"/>
              <a:gd name="connsiteY56" fmla="*/ 459520 h 4939827"/>
              <a:gd name="connsiteX57" fmla="*/ 10173456 w 12192000"/>
              <a:gd name="connsiteY57" fmla="*/ 457749 h 4939827"/>
              <a:gd name="connsiteX58" fmla="*/ 10218232 w 12192000"/>
              <a:gd name="connsiteY58" fmla="*/ 459820 h 4939827"/>
              <a:gd name="connsiteX59" fmla="*/ 10354176 w 12192000"/>
              <a:gd name="connsiteY59" fmla="*/ 471377 h 4939827"/>
              <a:gd name="connsiteX60" fmla="*/ 10430681 w 12192000"/>
              <a:gd name="connsiteY60" fmla="*/ 481226 h 4939827"/>
              <a:gd name="connsiteX61" fmla="*/ 10478169 w 12192000"/>
              <a:gd name="connsiteY61" fmla="*/ 481774 h 4939827"/>
              <a:gd name="connsiteX62" fmla="*/ 10540907 w 12192000"/>
              <a:gd name="connsiteY62" fmla="*/ 485607 h 4939827"/>
              <a:gd name="connsiteX63" fmla="*/ 10614941 w 12192000"/>
              <a:gd name="connsiteY63" fmla="*/ 487592 h 4939827"/>
              <a:gd name="connsiteX64" fmla="*/ 10674098 w 12192000"/>
              <a:gd name="connsiteY64" fmla="*/ 521656 h 4939827"/>
              <a:gd name="connsiteX65" fmla="*/ 10874834 w 12192000"/>
              <a:gd name="connsiteY65" fmla="*/ 574867 h 4939827"/>
              <a:gd name="connsiteX66" fmla="*/ 10944981 w 12192000"/>
              <a:gd name="connsiteY66" fmla="*/ 615042 h 4939827"/>
              <a:gd name="connsiteX67" fmla="*/ 11006376 w 12192000"/>
              <a:gd name="connsiteY67" fmla="*/ 645957 h 4939827"/>
              <a:gd name="connsiteX68" fmla="*/ 11076308 w 12192000"/>
              <a:gd name="connsiteY68" fmla="*/ 675698 h 4939827"/>
              <a:gd name="connsiteX69" fmla="*/ 11148789 w 12192000"/>
              <a:gd name="connsiteY69" fmla="*/ 685041 h 4939827"/>
              <a:gd name="connsiteX70" fmla="*/ 11249129 w 12192000"/>
              <a:gd name="connsiteY70" fmla="*/ 684218 h 4939827"/>
              <a:gd name="connsiteX71" fmla="*/ 11299915 w 12192000"/>
              <a:gd name="connsiteY71" fmla="*/ 692177 h 4939827"/>
              <a:gd name="connsiteX72" fmla="*/ 11386973 w 12192000"/>
              <a:gd name="connsiteY72" fmla="*/ 708209 h 4939827"/>
              <a:gd name="connsiteX73" fmla="*/ 11500105 w 12192000"/>
              <a:gd name="connsiteY73" fmla="*/ 735014 h 4939827"/>
              <a:gd name="connsiteX74" fmla="*/ 11621735 w 12192000"/>
              <a:gd name="connsiteY74" fmla="*/ 789584 h 4939827"/>
              <a:gd name="connsiteX75" fmla="*/ 11691200 w 12192000"/>
              <a:gd name="connsiteY75" fmla="*/ 867902 h 4939827"/>
              <a:gd name="connsiteX76" fmla="*/ 11819427 w 12192000"/>
              <a:gd name="connsiteY76" fmla="*/ 911634 h 4939827"/>
              <a:gd name="connsiteX77" fmla="*/ 11969720 w 12192000"/>
              <a:gd name="connsiteY77" fmla="*/ 964737 h 4939827"/>
              <a:gd name="connsiteX78" fmla="*/ 12055766 w 12192000"/>
              <a:gd name="connsiteY78" fmla="*/ 991268 h 4939827"/>
              <a:gd name="connsiteX79" fmla="*/ 12171539 w 12192000"/>
              <a:gd name="connsiteY79" fmla="*/ 995427 h 4939827"/>
              <a:gd name="connsiteX80" fmla="*/ 12187831 w 12192000"/>
              <a:gd name="connsiteY80" fmla="*/ 996580 h 4939827"/>
              <a:gd name="connsiteX81" fmla="*/ 12192000 w 12192000"/>
              <a:gd name="connsiteY81" fmla="*/ 996726 h 4939827"/>
              <a:gd name="connsiteX82" fmla="*/ 12192000 w 12192000"/>
              <a:gd name="connsiteY82" fmla="*/ 4939827 h 4939827"/>
              <a:gd name="connsiteX83" fmla="*/ 0 w 12192000"/>
              <a:gd name="connsiteY83" fmla="*/ 4939827 h 4939827"/>
              <a:gd name="connsiteX84" fmla="*/ 0 w 12192000"/>
              <a:gd name="connsiteY84" fmla="*/ 512043 h 4939827"/>
              <a:gd name="connsiteX85" fmla="*/ 7381 w 12192000"/>
              <a:gd name="connsiteY85" fmla="*/ 512580 h 4939827"/>
              <a:gd name="connsiteX86" fmla="*/ 100029 w 12192000"/>
              <a:gd name="connsiteY86" fmla="*/ 504758 h 4939827"/>
              <a:gd name="connsiteX87" fmla="*/ 155244 w 12192000"/>
              <a:gd name="connsiteY87" fmla="*/ 525130 h 4939827"/>
              <a:gd name="connsiteX88" fmla="*/ 254366 w 12192000"/>
              <a:gd name="connsiteY88" fmla="*/ 534449 h 4939827"/>
              <a:gd name="connsiteX89" fmla="*/ 447292 w 12192000"/>
              <a:gd name="connsiteY89" fmla="*/ 542725 h 4939827"/>
              <a:gd name="connsiteX90" fmla="*/ 628105 w 12192000"/>
              <a:gd name="connsiteY90" fmla="*/ 547853 h 4939827"/>
              <a:gd name="connsiteX91" fmla="*/ 783146 w 12192000"/>
              <a:gd name="connsiteY91" fmla="*/ 591799 h 4939827"/>
              <a:gd name="connsiteX92" fmla="*/ 1043676 w 12192000"/>
              <a:gd name="connsiteY92" fmla="*/ 591887 h 4939827"/>
              <a:gd name="connsiteX93" fmla="*/ 1281816 w 12192000"/>
              <a:gd name="connsiteY93" fmla="*/ 520946 h 4939827"/>
              <a:gd name="connsiteX94" fmla="*/ 1486347 w 12192000"/>
              <a:gd name="connsiteY94" fmla="*/ 487310 h 4939827"/>
              <a:gd name="connsiteX95" fmla="*/ 1568079 w 12192000"/>
              <a:gd name="connsiteY95" fmla="*/ 462531 h 4939827"/>
              <a:gd name="connsiteX96" fmla="*/ 1622516 w 12192000"/>
              <a:gd name="connsiteY96" fmla="*/ 466058 h 4939827"/>
              <a:gd name="connsiteX97" fmla="*/ 1655457 w 12192000"/>
              <a:gd name="connsiteY97" fmla="*/ 465359 h 4939827"/>
              <a:gd name="connsiteX98" fmla="*/ 1717454 w 12192000"/>
              <a:gd name="connsiteY98" fmla="*/ 417203 h 4939827"/>
              <a:gd name="connsiteX99" fmla="*/ 1913794 w 12192000"/>
              <a:gd name="connsiteY99" fmla="*/ 365255 h 4939827"/>
              <a:gd name="connsiteX100" fmla="*/ 2129762 w 12192000"/>
              <a:gd name="connsiteY100" fmla="*/ 367832 h 4939827"/>
              <a:gd name="connsiteX101" fmla="*/ 2376970 w 12192000"/>
              <a:gd name="connsiteY101" fmla="*/ 350129 h 4939827"/>
              <a:gd name="connsiteX102" fmla="*/ 2480155 w 12192000"/>
              <a:gd name="connsiteY102" fmla="*/ 359227 h 4939827"/>
              <a:gd name="connsiteX103" fmla="*/ 2586782 w 12192000"/>
              <a:gd name="connsiteY103" fmla="*/ 339352 h 4939827"/>
              <a:gd name="connsiteX104" fmla="*/ 2679617 w 12192000"/>
              <a:gd name="connsiteY104" fmla="*/ 305383 h 4939827"/>
              <a:gd name="connsiteX105" fmla="*/ 2788947 w 12192000"/>
              <a:gd name="connsiteY105" fmla="*/ 250375 h 4939827"/>
              <a:gd name="connsiteX106" fmla="*/ 2965530 w 12192000"/>
              <a:gd name="connsiteY106" fmla="*/ 245958 h 4939827"/>
              <a:gd name="connsiteX107" fmla="*/ 3103677 w 12192000"/>
              <a:gd name="connsiteY107" fmla="*/ 209527 h 4939827"/>
              <a:gd name="connsiteX108" fmla="*/ 3126759 w 12192000"/>
              <a:gd name="connsiteY108" fmla="*/ 211226 h 4939827"/>
              <a:gd name="connsiteX109" fmla="*/ 3164020 w 12192000"/>
              <a:gd name="connsiteY109" fmla="*/ 212779 h 4939827"/>
              <a:gd name="connsiteX110" fmla="*/ 3285019 w 12192000"/>
              <a:gd name="connsiteY110" fmla="*/ 220535 h 4939827"/>
              <a:gd name="connsiteX111" fmla="*/ 3365154 w 12192000"/>
              <a:gd name="connsiteY111" fmla="*/ 226416 h 4939827"/>
              <a:gd name="connsiteX112" fmla="*/ 3367507 w 12192000"/>
              <a:gd name="connsiteY112" fmla="*/ 225416 h 4939827"/>
              <a:gd name="connsiteX113" fmla="*/ 3387567 w 12192000"/>
              <a:gd name="connsiteY113" fmla="*/ 227103 h 4939827"/>
              <a:gd name="connsiteX114" fmla="*/ 3498001 w 12192000"/>
              <a:gd name="connsiteY114" fmla="*/ 231941 h 4939827"/>
              <a:gd name="connsiteX115" fmla="*/ 3561557 w 12192000"/>
              <a:gd name="connsiteY115" fmla="*/ 228095 h 4939827"/>
              <a:gd name="connsiteX116" fmla="*/ 3611920 w 12192000"/>
              <a:gd name="connsiteY116" fmla="*/ 218094 h 4939827"/>
              <a:gd name="connsiteX117" fmla="*/ 3620528 w 12192000"/>
              <a:gd name="connsiteY117" fmla="*/ 218788 h 4939827"/>
              <a:gd name="connsiteX118" fmla="*/ 3620766 w 12192000"/>
              <a:gd name="connsiteY118" fmla="*/ 218511 h 4939827"/>
              <a:gd name="connsiteX119" fmla="*/ 3629977 w 12192000"/>
              <a:gd name="connsiteY119" fmla="*/ 218664 h 4939827"/>
              <a:gd name="connsiteX120" fmla="*/ 3636217 w 12192000"/>
              <a:gd name="connsiteY120" fmla="*/ 220048 h 4939827"/>
              <a:gd name="connsiteX121" fmla="*/ 3709484 w 12192000"/>
              <a:gd name="connsiteY121" fmla="*/ 186927 h 4939827"/>
              <a:gd name="connsiteX122" fmla="*/ 3761342 w 12192000"/>
              <a:gd name="connsiteY122" fmla="*/ 177474 h 4939827"/>
              <a:gd name="connsiteX123" fmla="*/ 3799748 w 12192000"/>
              <a:gd name="connsiteY123" fmla="*/ 167154 h 4939827"/>
              <a:gd name="connsiteX124" fmla="*/ 3922756 w 12192000"/>
              <a:gd name="connsiteY124" fmla="*/ 194044 h 4939827"/>
              <a:gd name="connsiteX125" fmla="*/ 4028476 w 12192000"/>
              <a:gd name="connsiteY125" fmla="*/ 223679 h 4939827"/>
              <a:gd name="connsiteX126" fmla="*/ 4191582 w 12192000"/>
              <a:gd name="connsiteY126" fmla="*/ 238952 h 4939827"/>
              <a:gd name="connsiteX127" fmla="*/ 4251024 w 12192000"/>
              <a:gd name="connsiteY127" fmla="*/ 240874 h 4939827"/>
              <a:gd name="connsiteX128" fmla="*/ 4355275 w 12192000"/>
              <a:gd name="connsiteY128" fmla="*/ 260205 h 4939827"/>
              <a:gd name="connsiteX129" fmla="*/ 4423807 w 12192000"/>
              <a:gd name="connsiteY129" fmla="*/ 270366 h 4939827"/>
              <a:gd name="connsiteX130" fmla="*/ 4558432 w 12192000"/>
              <a:gd name="connsiteY130" fmla="*/ 269194 h 4939827"/>
              <a:gd name="connsiteX131" fmla="*/ 4635061 w 12192000"/>
              <a:gd name="connsiteY131" fmla="*/ 280682 h 4939827"/>
              <a:gd name="connsiteX132" fmla="*/ 4807427 w 12192000"/>
              <a:gd name="connsiteY132" fmla="*/ 276835 h 4939827"/>
              <a:gd name="connsiteX133" fmla="*/ 5028933 w 12192000"/>
              <a:gd name="connsiteY133" fmla="*/ 183887 h 4939827"/>
              <a:gd name="connsiteX134" fmla="*/ 5093642 w 12192000"/>
              <a:gd name="connsiteY134" fmla="*/ 177214 h 4939827"/>
              <a:gd name="connsiteX135" fmla="*/ 5102642 w 12192000"/>
              <a:gd name="connsiteY135" fmla="*/ 186816 h 4939827"/>
              <a:gd name="connsiteX136" fmla="*/ 5193590 w 12192000"/>
              <a:gd name="connsiteY136" fmla="*/ 156458 h 4939827"/>
              <a:gd name="connsiteX137" fmla="*/ 5323922 w 12192000"/>
              <a:gd name="connsiteY137" fmla="*/ 146332 h 4939827"/>
              <a:gd name="connsiteX138" fmla="*/ 5421860 w 12192000"/>
              <a:gd name="connsiteY138" fmla="*/ 167298 h 4939827"/>
              <a:gd name="connsiteX139" fmla="*/ 5476948 w 12192000"/>
              <a:gd name="connsiteY139" fmla="*/ 173249 h 4939827"/>
              <a:gd name="connsiteX140" fmla="*/ 5516842 w 12192000"/>
              <a:gd name="connsiteY140" fmla="*/ 184018 h 4939827"/>
              <a:gd name="connsiteX141" fmla="*/ 5619415 w 12192000"/>
              <a:gd name="connsiteY141" fmla="*/ 176781 h 4939827"/>
              <a:gd name="connsiteX142" fmla="*/ 5789867 w 12192000"/>
              <a:gd name="connsiteY142" fmla="*/ 150304 h 4939827"/>
              <a:gd name="connsiteX143" fmla="*/ 5825953 w 12192000"/>
              <a:gd name="connsiteY143" fmla="*/ 147907 h 4939827"/>
              <a:gd name="connsiteX144" fmla="*/ 5856168 w 12192000"/>
              <a:gd name="connsiteY144" fmla="*/ 158719 h 4939827"/>
              <a:gd name="connsiteX145" fmla="*/ 5862476 w 12192000"/>
              <a:gd name="connsiteY145" fmla="*/ 172447 h 4939827"/>
              <a:gd name="connsiteX146" fmla="*/ 5882195 w 12192000"/>
              <a:gd name="connsiteY146" fmla="*/ 173195 h 4939827"/>
              <a:gd name="connsiteX147" fmla="*/ 5952585 w 12192000"/>
              <a:gd name="connsiteY147" fmla="*/ 161012 h 4939827"/>
              <a:gd name="connsiteX148" fmla="*/ 6001964 w 12192000"/>
              <a:gd name="connsiteY148" fmla="*/ 154786 h 4939827"/>
              <a:gd name="connsiteX149" fmla="*/ 6184207 w 12192000"/>
              <a:gd name="connsiteY149" fmla="*/ 132658 h 4939827"/>
              <a:gd name="connsiteX150" fmla="*/ 6415830 w 12192000"/>
              <a:gd name="connsiteY150" fmla="*/ 136006 h 4939827"/>
              <a:gd name="connsiteX151" fmla="*/ 6756965 w 12192000"/>
              <a:gd name="connsiteY151" fmla="*/ 57636 h 4939827"/>
              <a:gd name="connsiteX152" fmla="*/ 6819400 w 12192000"/>
              <a:gd name="connsiteY152" fmla="*/ 30742 h 4939827"/>
              <a:gd name="connsiteX153" fmla="*/ 6986370 w 12192000"/>
              <a:gd name="connsiteY153" fmla="*/ 12659 h 4939827"/>
              <a:gd name="connsiteX154" fmla="*/ 6989536 w 12192000"/>
              <a:gd name="connsiteY154" fmla="*/ 14528 h 4939827"/>
              <a:gd name="connsiteX155" fmla="*/ 7015933 w 12192000"/>
              <a:gd name="connsiteY155" fmla="*/ 9653 h 4939827"/>
              <a:gd name="connsiteX156" fmla="*/ 7020592 w 12192000"/>
              <a:gd name="connsiteY156" fmla="*/ 1651 h 4939827"/>
              <a:gd name="connsiteX157" fmla="*/ 7025905 w 12192000"/>
              <a:gd name="connsiteY15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58681 w 12192000"/>
              <a:gd name="connsiteY16" fmla="*/ 219431 h 4939827"/>
              <a:gd name="connsiteX17" fmla="*/ 8126175 w 12192000"/>
              <a:gd name="connsiteY17" fmla="*/ 240005 h 4939827"/>
              <a:gd name="connsiteX18" fmla="*/ 8281371 w 12192000"/>
              <a:gd name="connsiteY18" fmla="*/ 256875 h 4939827"/>
              <a:gd name="connsiteX19" fmla="*/ 8381609 w 12192000"/>
              <a:gd name="connsiteY19" fmla="*/ 240618 h 4939827"/>
              <a:gd name="connsiteX20" fmla="*/ 8406759 w 12192000"/>
              <a:gd name="connsiteY20" fmla="*/ 232517 h 4939827"/>
              <a:gd name="connsiteX21" fmla="*/ 8426506 w 12192000"/>
              <a:gd name="connsiteY21" fmla="*/ 241842 h 4939827"/>
              <a:gd name="connsiteX22" fmla="*/ 8427949 w 12192000"/>
              <a:gd name="connsiteY22" fmla="*/ 240981 h 4939827"/>
              <a:gd name="connsiteX23" fmla="*/ 8441468 w 12192000"/>
              <a:gd name="connsiteY23" fmla="*/ 241157 h 4939827"/>
              <a:gd name="connsiteX24" fmla="*/ 8565757 w 12192000"/>
              <a:gd name="connsiteY24" fmla="*/ 255317 h 4939827"/>
              <a:gd name="connsiteX25" fmla="*/ 8573171 w 12192000"/>
              <a:gd name="connsiteY25" fmla="*/ 258426 h 4939827"/>
              <a:gd name="connsiteX26" fmla="*/ 8573548 w 12192000"/>
              <a:gd name="connsiteY26" fmla="*/ 258241 h 4939827"/>
              <a:gd name="connsiteX27" fmla="*/ 8622021 w 12192000"/>
              <a:gd name="connsiteY27" fmla="*/ 261028 h 4939827"/>
              <a:gd name="connsiteX28" fmla="*/ 8672650 w 12192000"/>
              <a:gd name="connsiteY28" fmla="*/ 254821 h 4939827"/>
              <a:gd name="connsiteX29" fmla="*/ 8785543 w 12192000"/>
              <a:gd name="connsiteY29" fmla="*/ 263406 h 4939827"/>
              <a:gd name="connsiteX30" fmla="*/ 8830588 w 12192000"/>
              <a:gd name="connsiteY30" fmla="*/ 265483 h 4939827"/>
              <a:gd name="connsiteX31" fmla="*/ 8905142 w 12192000"/>
              <a:gd name="connsiteY31" fmla="*/ 264958 h 4939827"/>
              <a:gd name="connsiteX32" fmla="*/ 8968582 w 12192000"/>
              <a:gd name="connsiteY32" fmla="*/ 262728 h 4939827"/>
              <a:gd name="connsiteX33" fmla="*/ 8972994 w 12192000"/>
              <a:gd name="connsiteY33" fmla="*/ 263284 h 4939827"/>
              <a:gd name="connsiteX34" fmla="*/ 9004605 w 12192000"/>
              <a:gd name="connsiteY34" fmla="*/ 258041 h 4939827"/>
              <a:gd name="connsiteX35" fmla="*/ 9016165 w 12192000"/>
              <a:gd name="connsiteY35" fmla="*/ 261258 h 4939827"/>
              <a:gd name="connsiteX36" fmla="*/ 9043297 w 12192000"/>
              <a:gd name="connsiteY36" fmla="*/ 281547 h 4939827"/>
              <a:gd name="connsiteX37" fmla="*/ 9048315 w 12192000"/>
              <a:gd name="connsiteY37" fmla="*/ 279264 h 4939827"/>
              <a:gd name="connsiteX38" fmla="*/ 9054706 w 12192000"/>
              <a:gd name="connsiteY38" fmla="*/ 278538 h 4939827"/>
              <a:gd name="connsiteX39" fmla="*/ 9070919 w 12192000"/>
              <a:gd name="connsiteY39" fmla="*/ 281810 h 4939827"/>
              <a:gd name="connsiteX40" fmla="*/ 9076813 w 12192000"/>
              <a:gd name="connsiteY40" fmla="*/ 283909 h 4939827"/>
              <a:gd name="connsiteX41" fmla="*/ 9085871 w 12192000"/>
              <a:gd name="connsiteY41" fmla="*/ 285133 h 4939827"/>
              <a:gd name="connsiteX42" fmla="*/ 9086159 w 12192000"/>
              <a:gd name="connsiteY42" fmla="*/ 284887 h 4939827"/>
              <a:gd name="connsiteX43" fmla="*/ 9134606 w 12192000"/>
              <a:gd name="connsiteY43" fmla="*/ 288168 h 4939827"/>
              <a:gd name="connsiteX44" fmla="*/ 9195590 w 12192000"/>
              <a:gd name="connsiteY44" fmla="*/ 279568 h 4939827"/>
              <a:gd name="connsiteX45" fmla="*/ 9219336 w 12192000"/>
              <a:gd name="connsiteY45" fmla="*/ 278133 h 4939827"/>
              <a:gd name="connsiteX46" fmla="*/ 9232362 w 12192000"/>
              <a:gd name="connsiteY46" fmla="*/ 275894 h 4939827"/>
              <a:gd name="connsiteX47" fmla="*/ 9283638 w 12192000"/>
              <a:gd name="connsiteY47" fmla="*/ 299924 h 4939827"/>
              <a:gd name="connsiteX48" fmla="*/ 9371484 w 12192000"/>
              <a:gd name="connsiteY48" fmla="*/ 329634 h 4939827"/>
              <a:gd name="connsiteX49" fmla="*/ 9404829 w 12192000"/>
              <a:gd name="connsiteY49" fmla="*/ 339038 h 4939827"/>
              <a:gd name="connsiteX50" fmla="*/ 9427021 w 12192000"/>
              <a:gd name="connsiteY50" fmla="*/ 358784 h 4939827"/>
              <a:gd name="connsiteX51" fmla="*/ 9670844 w 12192000"/>
              <a:gd name="connsiteY51" fmla="*/ 405128 h 4939827"/>
              <a:gd name="connsiteX52" fmla="*/ 9816083 w 12192000"/>
              <a:gd name="connsiteY52" fmla="*/ 416573 h 4939827"/>
              <a:gd name="connsiteX53" fmla="*/ 9936741 w 12192000"/>
              <a:gd name="connsiteY53" fmla="*/ 437044 h 4939827"/>
              <a:gd name="connsiteX54" fmla="*/ 10050093 w 12192000"/>
              <a:gd name="connsiteY54" fmla="*/ 443783 h 4939827"/>
              <a:gd name="connsiteX55" fmla="*/ 10130090 w 12192000"/>
              <a:gd name="connsiteY55" fmla="*/ 459520 h 4939827"/>
              <a:gd name="connsiteX56" fmla="*/ 10173456 w 12192000"/>
              <a:gd name="connsiteY56" fmla="*/ 457749 h 4939827"/>
              <a:gd name="connsiteX57" fmla="*/ 10218232 w 12192000"/>
              <a:gd name="connsiteY57" fmla="*/ 459820 h 4939827"/>
              <a:gd name="connsiteX58" fmla="*/ 10354176 w 12192000"/>
              <a:gd name="connsiteY58" fmla="*/ 471377 h 4939827"/>
              <a:gd name="connsiteX59" fmla="*/ 10430681 w 12192000"/>
              <a:gd name="connsiteY59" fmla="*/ 481226 h 4939827"/>
              <a:gd name="connsiteX60" fmla="*/ 10478169 w 12192000"/>
              <a:gd name="connsiteY60" fmla="*/ 481774 h 4939827"/>
              <a:gd name="connsiteX61" fmla="*/ 10540907 w 12192000"/>
              <a:gd name="connsiteY61" fmla="*/ 485607 h 4939827"/>
              <a:gd name="connsiteX62" fmla="*/ 10614941 w 12192000"/>
              <a:gd name="connsiteY62" fmla="*/ 487592 h 4939827"/>
              <a:gd name="connsiteX63" fmla="*/ 10674098 w 12192000"/>
              <a:gd name="connsiteY63" fmla="*/ 521656 h 4939827"/>
              <a:gd name="connsiteX64" fmla="*/ 10874834 w 12192000"/>
              <a:gd name="connsiteY64" fmla="*/ 574867 h 4939827"/>
              <a:gd name="connsiteX65" fmla="*/ 10944981 w 12192000"/>
              <a:gd name="connsiteY65" fmla="*/ 615042 h 4939827"/>
              <a:gd name="connsiteX66" fmla="*/ 11006376 w 12192000"/>
              <a:gd name="connsiteY66" fmla="*/ 645957 h 4939827"/>
              <a:gd name="connsiteX67" fmla="*/ 11076308 w 12192000"/>
              <a:gd name="connsiteY67" fmla="*/ 675698 h 4939827"/>
              <a:gd name="connsiteX68" fmla="*/ 11148789 w 12192000"/>
              <a:gd name="connsiteY68" fmla="*/ 685041 h 4939827"/>
              <a:gd name="connsiteX69" fmla="*/ 11249129 w 12192000"/>
              <a:gd name="connsiteY69" fmla="*/ 684218 h 4939827"/>
              <a:gd name="connsiteX70" fmla="*/ 11299915 w 12192000"/>
              <a:gd name="connsiteY70" fmla="*/ 692177 h 4939827"/>
              <a:gd name="connsiteX71" fmla="*/ 11386973 w 12192000"/>
              <a:gd name="connsiteY71" fmla="*/ 708209 h 4939827"/>
              <a:gd name="connsiteX72" fmla="*/ 11500105 w 12192000"/>
              <a:gd name="connsiteY72" fmla="*/ 735014 h 4939827"/>
              <a:gd name="connsiteX73" fmla="*/ 11621735 w 12192000"/>
              <a:gd name="connsiteY73" fmla="*/ 789584 h 4939827"/>
              <a:gd name="connsiteX74" fmla="*/ 11691200 w 12192000"/>
              <a:gd name="connsiteY74" fmla="*/ 867902 h 4939827"/>
              <a:gd name="connsiteX75" fmla="*/ 11819427 w 12192000"/>
              <a:gd name="connsiteY75" fmla="*/ 911634 h 4939827"/>
              <a:gd name="connsiteX76" fmla="*/ 11969720 w 12192000"/>
              <a:gd name="connsiteY76" fmla="*/ 964737 h 4939827"/>
              <a:gd name="connsiteX77" fmla="*/ 12055766 w 12192000"/>
              <a:gd name="connsiteY77" fmla="*/ 991268 h 4939827"/>
              <a:gd name="connsiteX78" fmla="*/ 12171539 w 12192000"/>
              <a:gd name="connsiteY78" fmla="*/ 995427 h 4939827"/>
              <a:gd name="connsiteX79" fmla="*/ 12187831 w 12192000"/>
              <a:gd name="connsiteY79" fmla="*/ 996580 h 4939827"/>
              <a:gd name="connsiteX80" fmla="*/ 12192000 w 12192000"/>
              <a:gd name="connsiteY80" fmla="*/ 996726 h 4939827"/>
              <a:gd name="connsiteX81" fmla="*/ 12192000 w 12192000"/>
              <a:gd name="connsiteY81" fmla="*/ 4939827 h 4939827"/>
              <a:gd name="connsiteX82" fmla="*/ 0 w 12192000"/>
              <a:gd name="connsiteY82" fmla="*/ 4939827 h 4939827"/>
              <a:gd name="connsiteX83" fmla="*/ 0 w 12192000"/>
              <a:gd name="connsiteY83" fmla="*/ 512043 h 4939827"/>
              <a:gd name="connsiteX84" fmla="*/ 7381 w 12192000"/>
              <a:gd name="connsiteY84" fmla="*/ 512580 h 4939827"/>
              <a:gd name="connsiteX85" fmla="*/ 100029 w 12192000"/>
              <a:gd name="connsiteY85" fmla="*/ 504758 h 4939827"/>
              <a:gd name="connsiteX86" fmla="*/ 155244 w 12192000"/>
              <a:gd name="connsiteY86" fmla="*/ 525130 h 4939827"/>
              <a:gd name="connsiteX87" fmla="*/ 254366 w 12192000"/>
              <a:gd name="connsiteY87" fmla="*/ 534449 h 4939827"/>
              <a:gd name="connsiteX88" fmla="*/ 447292 w 12192000"/>
              <a:gd name="connsiteY88" fmla="*/ 542725 h 4939827"/>
              <a:gd name="connsiteX89" fmla="*/ 628105 w 12192000"/>
              <a:gd name="connsiteY89" fmla="*/ 547853 h 4939827"/>
              <a:gd name="connsiteX90" fmla="*/ 783146 w 12192000"/>
              <a:gd name="connsiteY90" fmla="*/ 591799 h 4939827"/>
              <a:gd name="connsiteX91" fmla="*/ 1043676 w 12192000"/>
              <a:gd name="connsiteY91" fmla="*/ 591887 h 4939827"/>
              <a:gd name="connsiteX92" fmla="*/ 1281816 w 12192000"/>
              <a:gd name="connsiteY92" fmla="*/ 520946 h 4939827"/>
              <a:gd name="connsiteX93" fmla="*/ 1486347 w 12192000"/>
              <a:gd name="connsiteY93" fmla="*/ 487310 h 4939827"/>
              <a:gd name="connsiteX94" fmla="*/ 1568079 w 12192000"/>
              <a:gd name="connsiteY94" fmla="*/ 462531 h 4939827"/>
              <a:gd name="connsiteX95" fmla="*/ 1622516 w 12192000"/>
              <a:gd name="connsiteY95" fmla="*/ 466058 h 4939827"/>
              <a:gd name="connsiteX96" fmla="*/ 1655457 w 12192000"/>
              <a:gd name="connsiteY96" fmla="*/ 465359 h 4939827"/>
              <a:gd name="connsiteX97" fmla="*/ 1717454 w 12192000"/>
              <a:gd name="connsiteY97" fmla="*/ 417203 h 4939827"/>
              <a:gd name="connsiteX98" fmla="*/ 1913794 w 12192000"/>
              <a:gd name="connsiteY98" fmla="*/ 365255 h 4939827"/>
              <a:gd name="connsiteX99" fmla="*/ 2129762 w 12192000"/>
              <a:gd name="connsiteY99" fmla="*/ 367832 h 4939827"/>
              <a:gd name="connsiteX100" fmla="*/ 2376970 w 12192000"/>
              <a:gd name="connsiteY100" fmla="*/ 350129 h 4939827"/>
              <a:gd name="connsiteX101" fmla="*/ 2480155 w 12192000"/>
              <a:gd name="connsiteY101" fmla="*/ 359227 h 4939827"/>
              <a:gd name="connsiteX102" fmla="*/ 2586782 w 12192000"/>
              <a:gd name="connsiteY102" fmla="*/ 339352 h 4939827"/>
              <a:gd name="connsiteX103" fmla="*/ 2679617 w 12192000"/>
              <a:gd name="connsiteY103" fmla="*/ 305383 h 4939827"/>
              <a:gd name="connsiteX104" fmla="*/ 2788947 w 12192000"/>
              <a:gd name="connsiteY104" fmla="*/ 250375 h 4939827"/>
              <a:gd name="connsiteX105" fmla="*/ 2965530 w 12192000"/>
              <a:gd name="connsiteY105" fmla="*/ 245958 h 4939827"/>
              <a:gd name="connsiteX106" fmla="*/ 3103677 w 12192000"/>
              <a:gd name="connsiteY106" fmla="*/ 209527 h 4939827"/>
              <a:gd name="connsiteX107" fmla="*/ 3126759 w 12192000"/>
              <a:gd name="connsiteY107" fmla="*/ 211226 h 4939827"/>
              <a:gd name="connsiteX108" fmla="*/ 3164020 w 12192000"/>
              <a:gd name="connsiteY108" fmla="*/ 212779 h 4939827"/>
              <a:gd name="connsiteX109" fmla="*/ 3285019 w 12192000"/>
              <a:gd name="connsiteY109" fmla="*/ 220535 h 4939827"/>
              <a:gd name="connsiteX110" fmla="*/ 3365154 w 12192000"/>
              <a:gd name="connsiteY110" fmla="*/ 226416 h 4939827"/>
              <a:gd name="connsiteX111" fmla="*/ 3367507 w 12192000"/>
              <a:gd name="connsiteY111" fmla="*/ 225416 h 4939827"/>
              <a:gd name="connsiteX112" fmla="*/ 3387567 w 12192000"/>
              <a:gd name="connsiteY112" fmla="*/ 227103 h 4939827"/>
              <a:gd name="connsiteX113" fmla="*/ 3498001 w 12192000"/>
              <a:gd name="connsiteY113" fmla="*/ 231941 h 4939827"/>
              <a:gd name="connsiteX114" fmla="*/ 3561557 w 12192000"/>
              <a:gd name="connsiteY114" fmla="*/ 228095 h 4939827"/>
              <a:gd name="connsiteX115" fmla="*/ 3611920 w 12192000"/>
              <a:gd name="connsiteY115" fmla="*/ 218094 h 4939827"/>
              <a:gd name="connsiteX116" fmla="*/ 3620528 w 12192000"/>
              <a:gd name="connsiteY116" fmla="*/ 218788 h 4939827"/>
              <a:gd name="connsiteX117" fmla="*/ 3620766 w 12192000"/>
              <a:gd name="connsiteY117" fmla="*/ 218511 h 4939827"/>
              <a:gd name="connsiteX118" fmla="*/ 3629977 w 12192000"/>
              <a:gd name="connsiteY118" fmla="*/ 218664 h 4939827"/>
              <a:gd name="connsiteX119" fmla="*/ 3636217 w 12192000"/>
              <a:gd name="connsiteY119" fmla="*/ 220048 h 4939827"/>
              <a:gd name="connsiteX120" fmla="*/ 3709484 w 12192000"/>
              <a:gd name="connsiteY120" fmla="*/ 186927 h 4939827"/>
              <a:gd name="connsiteX121" fmla="*/ 3761342 w 12192000"/>
              <a:gd name="connsiteY121" fmla="*/ 177474 h 4939827"/>
              <a:gd name="connsiteX122" fmla="*/ 3799748 w 12192000"/>
              <a:gd name="connsiteY122" fmla="*/ 167154 h 4939827"/>
              <a:gd name="connsiteX123" fmla="*/ 3922756 w 12192000"/>
              <a:gd name="connsiteY123" fmla="*/ 194044 h 4939827"/>
              <a:gd name="connsiteX124" fmla="*/ 4028476 w 12192000"/>
              <a:gd name="connsiteY124" fmla="*/ 223679 h 4939827"/>
              <a:gd name="connsiteX125" fmla="*/ 4191582 w 12192000"/>
              <a:gd name="connsiteY125" fmla="*/ 238952 h 4939827"/>
              <a:gd name="connsiteX126" fmla="*/ 4251024 w 12192000"/>
              <a:gd name="connsiteY126" fmla="*/ 240874 h 4939827"/>
              <a:gd name="connsiteX127" fmla="*/ 4355275 w 12192000"/>
              <a:gd name="connsiteY127" fmla="*/ 260205 h 4939827"/>
              <a:gd name="connsiteX128" fmla="*/ 4423807 w 12192000"/>
              <a:gd name="connsiteY128" fmla="*/ 270366 h 4939827"/>
              <a:gd name="connsiteX129" fmla="*/ 4558432 w 12192000"/>
              <a:gd name="connsiteY129" fmla="*/ 269194 h 4939827"/>
              <a:gd name="connsiteX130" fmla="*/ 4635061 w 12192000"/>
              <a:gd name="connsiteY130" fmla="*/ 280682 h 4939827"/>
              <a:gd name="connsiteX131" fmla="*/ 4807427 w 12192000"/>
              <a:gd name="connsiteY131" fmla="*/ 276835 h 4939827"/>
              <a:gd name="connsiteX132" fmla="*/ 5028933 w 12192000"/>
              <a:gd name="connsiteY132" fmla="*/ 183887 h 4939827"/>
              <a:gd name="connsiteX133" fmla="*/ 5093642 w 12192000"/>
              <a:gd name="connsiteY133" fmla="*/ 177214 h 4939827"/>
              <a:gd name="connsiteX134" fmla="*/ 5102642 w 12192000"/>
              <a:gd name="connsiteY134" fmla="*/ 186816 h 4939827"/>
              <a:gd name="connsiteX135" fmla="*/ 5193590 w 12192000"/>
              <a:gd name="connsiteY135" fmla="*/ 156458 h 4939827"/>
              <a:gd name="connsiteX136" fmla="*/ 5323922 w 12192000"/>
              <a:gd name="connsiteY136" fmla="*/ 146332 h 4939827"/>
              <a:gd name="connsiteX137" fmla="*/ 5421860 w 12192000"/>
              <a:gd name="connsiteY137" fmla="*/ 167298 h 4939827"/>
              <a:gd name="connsiteX138" fmla="*/ 5476948 w 12192000"/>
              <a:gd name="connsiteY138" fmla="*/ 173249 h 4939827"/>
              <a:gd name="connsiteX139" fmla="*/ 5516842 w 12192000"/>
              <a:gd name="connsiteY139" fmla="*/ 184018 h 4939827"/>
              <a:gd name="connsiteX140" fmla="*/ 5619415 w 12192000"/>
              <a:gd name="connsiteY140" fmla="*/ 176781 h 4939827"/>
              <a:gd name="connsiteX141" fmla="*/ 5789867 w 12192000"/>
              <a:gd name="connsiteY141" fmla="*/ 150304 h 4939827"/>
              <a:gd name="connsiteX142" fmla="*/ 5825953 w 12192000"/>
              <a:gd name="connsiteY142" fmla="*/ 147907 h 4939827"/>
              <a:gd name="connsiteX143" fmla="*/ 5856168 w 12192000"/>
              <a:gd name="connsiteY143" fmla="*/ 158719 h 4939827"/>
              <a:gd name="connsiteX144" fmla="*/ 5862476 w 12192000"/>
              <a:gd name="connsiteY144" fmla="*/ 172447 h 4939827"/>
              <a:gd name="connsiteX145" fmla="*/ 5882195 w 12192000"/>
              <a:gd name="connsiteY145" fmla="*/ 173195 h 4939827"/>
              <a:gd name="connsiteX146" fmla="*/ 5952585 w 12192000"/>
              <a:gd name="connsiteY146" fmla="*/ 161012 h 4939827"/>
              <a:gd name="connsiteX147" fmla="*/ 6001964 w 12192000"/>
              <a:gd name="connsiteY147" fmla="*/ 154786 h 4939827"/>
              <a:gd name="connsiteX148" fmla="*/ 6184207 w 12192000"/>
              <a:gd name="connsiteY148" fmla="*/ 132658 h 4939827"/>
              <a:gd name="connsiteX149" fmla="*/ 6415830 w 12192000"/>
              <a:gd name="connsiteY149" fmla="*/ 136006 h 4939827"/>
              <a:gd name="connsiteX150" fmla="*/ 6756965 w 12192000"/>
              <a:gd name="connsiteY150" fmla="*/ 57636 h 4939827"/>
              <a:gd name="connsiteX151" fmla="*/ 6819400 w 12192000"/>
              <a:gd name="connsiteY151" fmla="*/ 30742 h 4939827"/>
              <a:gd name="connsiteX152" fmla="*/ 6986370 w 12192000"/>
              <a:gd name="connsiteY152" fmla="*/ 12659 h 4939827"/>
              <a:gd name="connsiteX153" fmla="*/ 6989536 w 12192000"/>
              <a:gd name="connsiteY153" fmla="*/ 14528 h 4939827"/>
              <a:gd name="connsiteX154" fmla="*/ 7015933 w 12192000"/>
              <a:gd name="connsiteY154" fmla="*/ 9653 h 4939827"/>
              <a:gd name="connsiteX155" fmla="*/ 7020592 w 12192000"/>
              <a:gd name="connsiteY155" fmla="*/ 1651 h 4939827"/>
              <a:gd name="connsiteX156" fmla="*/ 7025905 w 12192000"/>
              <a:gd name="connsiteY156" fmla="*/ 0 h 49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Lst>
            <a:rect l="l" t="t" r="r" b="b"/>
            <a:pathLst>
              <a:path w="12192000" h="4939827">
                <a:moveTo>
                  <a:pt x="7025905" y="0"/>
                </a:moveTo>
                <a:lnTo>
                  <a:pt x="7032579" y="2808"/>
                </a:lnTo>
                <a:cubicBezTo>
                  <a:pt x="7044119" y="6590"/>
                  <a:pt x="7059062" y="10207"/>
                  <a:pt x="7079505" y="12971"/>
                </a:cubicBezTo>
                <a:cubicBezTo>
                  <a:pt x="7111522" y="10537"/>
                  <a:pt x="7122591" y="11519"/>
                  <a:pt x="7158791" y="12462"/>
                </a:cubicBezTo>
                <a:lnTo>
                  <a:pt x="7233338" y="24846"/>
                </a:lnTo>
                <a:cubicBezTo>
                  <a:pt x="7247177" y="23787"/>
                  <a:pt x="7254856" y="25962"/>
                  <a:pt x="7259791" y="29557"/>
                </a:cubicBezTo>
                <a:lnTo>
                  <a:pt x="7263923" y="35029"/>
                </a:lnTo>
                <a:lnTo>
                  <a:pt x="7281549" y="39654"/>
                </a:lnTo>
                <a:lnTo>
                  <a:pt x="7374735" y="65326"/>
                </a:lnTo>
                <a:lnTo>
                  <a:pt x="7376078" y="63849"/>
                </a:lnTo>
                <a:lnTo>
                  <a:pt x="7402026" y="60308"/>
                </a:lnTo>
                <a:lnTo>
                  <a:pt x="7415091" y="77403"/>
                </a:lnTo>
                <a:cubicBezTo>
                  <a:pt x="7421672" y="79965"/>
                  <a:pt x="7475806" y="92960"/>
                  <a:pt x="7488682" y="83440"/>
                </a:cubicBezTo>
                <a:cubicBezTo>
                  <a:pt x="7541625" y="94782"/>
                  <a:pt x="7683214" y="133614"/>
                  <a:pt x="7732750" y="145456"/>
                </a:cubicBezTo>
                <a:cubicBezTo>
                  <a:pt x="7748318" y="162765"/>
                  <a:pt x="7764581" y="171696"/>
                  <a:pt x="7785900" y="154493"/>
                </a:cubicBezTo>
                <a:cubicBezTo>
                  <a:pt x="7822539" y="158614"/>
                  <a:pt x="7915312" y="166523"/>
                  <a:pt x="7952584" y="170181"/>
                </a:cubicBezTo>
                <a:cubicBezTo>
                  <a:pt x="7998047" y="181004"/>
                  <a:pt x="8029749" y="207794"/>
                  <a:pt x="8058681" y="219431"/>
                </a:cubicBezTo>
                <a:cubicBezTo>
                  <a:pt x="8095466" y="185885"/>
                  <a:pt x="8090835" y="241759"/>
                  <a:pt x="8126175" y="240005"/>
                </a:cubicBezTo>
                <a:cubicBezTo>
                  <a:pt x="8163290" y="246246"/>
                  <a:pt x="8238799" y="256773"/>
                  <a:pt x="8281371" y="256875"/>
                </a:cubicBezTo>
                <a:cubicBezTo>
                  <a:pt x="8313651" y="251026"/>
                  <a:pt x="8346882" y="248570"/>
                  <a:pt x="8381609" y="240618"/>
                </a:cubicBezTo>
                <a:lnTo>
                  <a:pt x="8406759" y="232517"/>
                </a:lnTo>
                <a:lnTo>
                  <a:pt x="8426506" y="241842"/>
                </a:lnTo>
                <a:lnTo>
                  <a:pt x="8427949" y="240981"/>
                </a:lnTo>
                <a:cubicBezTo>
                  <a:pt x="8431925" y="239458"/>
                  <a:pt x="8436260" y="239096"/>
                  <a:pt x="8441468" y="241157"/>
                </a:cubicBezTo>
                <a:lnTo>
                  <a:pt x="8565757" y="255317"/>
                </a:lnTo>
                <a:lnTo>
                  <a:pt x="8573171" y="258426"/>
                </a:lnTo>
                <a:lnTo>
                  <a:pt x="8573548" y="258241"/>
                </a:lnTo>
                <a:cubicBezTo>
                  <a:pt x="8575650" y="258391"/>
                  <a:pt x="8618469" y="259217"/>
                  <a:pt x="8622021" y="261028"/>
                </a:cubicBezTo>
                <a:lnTo>
                  <a:pt x="8672650" y="254821"/>
                </a:lnTo>
                <a:cubicBezTo>
                  <a:pt x="8716151" y="260353"/>
                  <a:pt x="8748971" y="243487"/>
                  <a:pt x="8785543" y="263406"/>
                </a:cubicBezTo>
                <a:cubicBezTo>
                  <a:pt x="8826293" y="268498"/>
                  <a:pt x="8797654" y="254573"/>
                  <a:pt x="8830588" y="265483"/>
                </a:cubicBezTo>
                <a:cubicBezTo>
                  <a:pt x="8849202" y="267272"/>
                  <a:pt x="8877544" y="266277"/>
                  <a:pt x="8905142" y="264958"/>
                </a:cubicBezTo>
                <a:lnTo>
                  <a:pt x="8968582" y="262728"/>
                </a:lnTo>
                <a:lnTo>
                  <a:pt x="8972994" y="263284"/>
                </a:lnTo>
                <a:lnTo>
                  <a:pt x="9004605" y="258041"/>
                </a:lnTo>
                <a:lnTo>
                  <a:pt x="9016165" y="261258"/>
                </a:lnTo>
                <a:cubicBezTo>
                  <a:pt x="9028775" y="267579"/>
                  <a:pt x="9039083" y="277488"/>
                  <a:pt x="9043297" y="281547"/>
                </a:cubicBezTo>
                <a:lnTo>
                  <a:pt x="9048315" y="279264"/>
                </a:lnTo>
                <a:lnTo>
                  <a:pt x="9054706" y="278538"/>
                </a:lnTo>
                <a:lnTo>
                  <a:pt x="9070919" y="281810"/>
                </a:lnTo>
                <a:lnTo>
                  <a:pt x="9076813" y="283909"/>
                </a:lnTo>
                <a:cubicBezTo>
                  <a:pt x="9080948" y="285030"/>
                  <a:pt x="9083794" y="285362"/>
                  <a:pt x="9085871" y="285133"/>
                </a:cubicBezTo>
                <a:lnTo>
                  <a:pt x="9086159" y="284887"/>
                </a:lnTo>
                <a:lnTo>
                  <a:pt x="9134606" y="288168"/>
                </a:lnTo>
                <a:cubicBezTo>
                  <a:pt x="9149441" y="274272"/>
                  <a:pt x="9194106" y="309414"/>
                  <a:pt x="9195590" y="279568"/>
                </a:cubicBezTo>
                <a:cubicBezTo>
                  <a:pt x="9212898" y="284479"/>
                  <a:pt x="9220866" y="298055"/>
                  <a:pt x="9219336" y="278133"/>
                </a:cubicBezTo>
                <a:cubicBezTo>
                  <a:pt x="9225159" y="279201"/>
                  <a:pt x="9229164" y="278078"/>
                  <a:pt x="9232362" y="275894"/>
                </a:cubicBezTo>
                <a:lnTo>
                  <a:pt x="9283638" y="299924"/>
                </a:lnTo>
                <a:lnTo>
                  <a:pt x="9371484" y="329634"/>
                </a:lnTo>
                <a:lnTo>
                  <a:pt x="9404829" y="339038"/>
                </a:lnTo>
                <a:lnTo>
                  <a:pt x="9427021" y="358784"/>
                </a:lnTo>
                <a:cubicBezTo>
                  <a:pt x="9500124" y="364086"/>
                  <a:pt x="9604652" y="390635"/>
                  <a:pt x="9670844" y="405128"/>
                </a:cubicBezTo>
                <a:cubicBezTo>
                  <a:pt x="9688531" y="417998"/>
                  <a:pt x="9762277" y="426463"/>
                  <a:pt x="9816083" y="416573"/>
                </a:cubicBezTo>
                <a:lnTo>
                  <a:pt x="9936741" y="437044"/>
                </a:lnTo>
                <a:cubicBezTo>
                  <a:pt x="9978091" y="447025"/>
                  <a:pt x="10008641" y="443705"/>
                  <a:pt x="10050093" y="443783"/>
                </a:cubicBezTo>
                <a:cubicBezTo>
                  <a:pt x="10074709" y="448779"/>
                  <a:pt x="10088915" y="449258"/>
                  <a:pt x="10130090" y="459520"/>
                </a:cubicBezTo>
                <a:cubicBezTo>
                  <a:pt x="10137791" y="458564"/>
                  <a:pt x="10165777" y="459877"/>
                  <a:pt x="10173456" y="457749"/>
                </a:cubicBezTo>
                <a:lnTo>
                  <a:pt x="10218232" y="459820"/>
                </a:lnTo>
                <a:lnTo>
                  <a:pt x="10354176" y="471377"/>
                </a:lnTo>
                <a:cubicBezTo>
                  <a:pt x="10367946" y="478917"/>
                  <a:pt x="10417270" y="488110"/>
                  <a:pt x="10430681" y="481226"/>
                </a:cubicBezTo>
                <a:cubicBezTo>
                  <a:pt x="10441804" y="481366"/>
                  <a:pt x="10469025" y="490181"/>
                  <a:pt x="10478169" y="481774"/>
                </a:cubicBezTo>
                <a:cubicBezTo>
                  <a:pt x="10503830" y="488972"/>
                  <a:pt x="10531359" y="489751"/>
                  <a:pt x="10540907" y="485607"/>
                </a:cubicBezTo>
                <a:cubicBezTo>
                  <a:pt x="10569054" y="475472"/>
                  <a:pt x="10590882" y="489185"/>
                  <a:pt x="10614941" y="487592"/>
                </a:cubicBezTo>
                <a:cubicBezTo>
                  <a:pt x="10654657" y="492458"/>
                  <a:pt x="10645652" y="516778"/>
                  <a:pt x="10674098" y="521656"/>
                </a:cubicBezTo>
                <a:cubicBezTo>
                  <a:pt x="10737163" y="537583"/>
                  <a:pt x="10829686" y="559302"/>
                  <a:pt x="10874834" y="574867"/>
                </a:cubicBezTo>
                <a:cubicBezTo>
                  <a:pt x="10919981" y="590432"/>
                  <a:pt x="10878682" y="577481"/>
                  <a:pt x="10944981" y="615042"/>
                </a:cubicBezTo>
                <a:cubicBezTo>
                  <a:pt x="10976235" y="616974"/>
                  <a:pt x="10982969" y="648568"/>
                  <a:pt x="11006376" y="645957"/>
                </a:cubicBezTo>
                <a:cubicBezTo>
                  <a:pt x="11005343" y="630631"/>
                  <a:pt x="11047577" y="676048"/>
                  <a:pt x="11076308" y="675698"/>
                </a:cubicBezTo>
                <a:cubicBezTo>
                  <a:pt x="11093142" y="677175"/>
                  <a:pt x="11131116" y="681348"/>
                  <a:pt x="11148789" y="685041"/>
                </a:cubicBezTo>
                <a:cubicBezTo>
                  <a:pt x="11177310" y="688243"/>
                  <a:pt x="11217768" y="714725"/>
                  <a:pt x="11249129" y="684218"/>
                </a:cubicBezTo>
                <a:cubicBezTo>
                  <a:pt x="11276269" y="697037"/>
                  <a:pt x="11257432" y="693670"/>
                  <a:pt x="11299915" y="692177"/>
                </a:cubicBezTo>
                <a:cubicBezTo>
                  <a:pt x="11314401" y="703224"/>
                  <a:pt x="11371412" y="714421"/>
                  <a:pt x="11386973" y="708209"/>
                </a:cubicBezTo>
                <a:cubicBezTo>
                  <a:pt x="11425657" y="716286"/>
                  <a:pt x="11454555" y="715485"/>
                  <a:pt x="11500105" y="735014"/>
                </a:cubicBezTo>
                <a:cubicBezTo>
                  <a:pt x="11545172" y="751781"/>
                  <a:pt x="11573053" y="787789"/>
                  <a:pt x="11621735" y="789584"/>
                </a:cubicBezTo>
                <a:lnTo>
                  <a:pt x="11691200" y="867902"/>
                </a:lnTo>
                <a:cubicBezTo>
                  <a:pt x="11734106" y="911360"/>
                  <a:pt x="11773008" y="895495"/>
                  <a:pt x="11819427" y="911634"/>
                </a:cubicBezTo>
                <a:lnTo>
                  <a:pt x="11969720" y="964737"/>
                </a:lnTo>
                <a:cubicBezTo>
                  <a:pt x="12009110" y="978008"/>
                  <a:pt x="12010206" y="989588"/>
                  <a:pt x="12055766" y="991268"/>
                </a:cubicBezTo>
                <a:cubicBezTo>
                  <a:pt x="12105723" y="1003445"/>
                  <a:pt x="12068493" y="1020292"/>
                  <a:pt x="12171539" y="995427"/>
                </a:cubicBezTo>
                <a:cubicBezTo>
                  <a:pt x="12174929" y="995822"/>
                  <a:pt x="12180763" y="996228"/>
                  <a:pt x="12187831" y="996580"/>
                </a:cubicBezTo>
                <a:lnTo>
                  <a:pt x="12192000" y="996726"/>
                </a:lnTo>
                <a:lnTo>
                  <a:pt x="12192000" y="4939827"/>
                </a:lnTo>
                <a:lnTo>
                  <a:pt x="0" y="4939827"/>
                </a:lnTo>
                <a:lnTo>
                  <a:pt x="0" y="512043"/>
                </a:lnTo>
                <a:lnTo>
                  <a:pt x="7381" y="512580"/>
                </a:lnTo>
                <a:cubicBezTo>
                  <a:pt x="39359" y="514524"/>
                  <a:pt x="72732" y="514144"/>
                  <a:pt x="100029" y="504758"/>
                </a:cubicBezTo>
                <a:cubicBezTo>
                  <a:pt x="115935" y="525779"/>
                  <a:pt x="143126" y="489229"/>
                  <a:pt x="155244" y="525130"/>
                </a:cubicBezTo>
                <a:cubicBezTo>
                  <a:pt x="173881" y="522487"/>
                  <a:pt x="242791" y="514086"/>
                  <a:pt x="254366" y="534449"/>
                </a:cubicBezTo>
                <a:cubicBezTo>
                  <a:pt x="303041" y="537382"/>
                  <a:pt x="380161" y="541650"/>
                  <a:pt x="447292" y="542725"/>
                </a:cubicBezTo>
                <a:cubicBezTo>
                  <a:pt x="530282" y="553078"/>
                  <a:pt x="572130" y="539673"/>
                  <a:pt x="628105" y="547853"/>
                </a:cubicBezTo>
                <a:cubicBezTo>
                  <a:pt x="661608" y="509671"/>
                  <a:pt x="746152" y="605137"/>
                  <a:pt x="783146" y="591799"/>
                </a:cubicBezTo>
                <a:cubicBezTo>
                  <a:pt x="862499" y="590113"/>
                  <a:pt x="949481" y="579142"/>
                  <a:pt x="1043676" y="591887"/>
                </a:cubicBezTo>
                <a:cubicBezTo>
                  <a:pt x="1120353" y="576991"/>
                  <a:pt x="1172004" y="553592"/>
                  <a:pt x="1281816" y="520946"/>
                </a:cubicBezTo>
                <a:cubicBezTo>
                  <a:pt x="1339915" y="511282"/>
                  <a:pt x="1459480" y="554579"/>
                  <a:pt x="1486347" y="487310"/>
                </a:cubicBezTo>
                <a:cubicBezTo>
                  <a:pt x="1507765" y="532008"/>
                  <a:pt x="1539168" y="465954"/>
                  <a:pt x="1568079" y="462531"/>
                </a:cubicBezTo>
                <a:cubicBezTo>
                  <a:pt x="1587821" y="491525"/>
                  <a:pt x="1601468" y="469316"/>
                  <a:pt x="1622516" y="466058"/>
                </a:cubicBezTo>
                <a:cubicBezTo>
                  <a:pt x="1630056" y="483510"/>
                  <a:pt x="1647504" y="484261"/>
                  <a:pt x="1655457" y="465359"/>
                </a:cubicBezTo>
                <a:cubicBezTo>
                  <a:pt x="1651800" y="419723"/>
                  <a:pt x="1709718" y="447719"/>
                  <a:pt x="1717454" y="417203"/>
                </a:cubicBezTo>
                <a:cubicBezTo>
                  <a:pt x="1753115" y="414011"/>
                  <a:pt x="1882851" y="412376"/>
                  <a:pt x="1913794" y="365255"/>
                </a:cubicBezTo>
                <a:cubicBezTo>
                  <a:pt x="2001060" y="361067"/>
                  <a:pt x="2099559" y="366414"/>
                  <a:pt x="2129762" y="367832"/>
                </a:cubicBezTo>
                <a:cubicBezTo>
                  <a:pt x="2215380" y="355065"/>
                  <a:pt x="2248807" y="343296"/>
                  <a:pt x="2376970" y="350129"/>
                </a:cubicBezTo>
                <a:cubicBezTo>
                  <a:pt x="2393251" y="360463"/>
                  <a:pt x="2473371" y="379419"/>
                  <a:pt x="2480155" y="359227"/>
                </a:cubicBezTo>
                <a:cubicBezTo>
                  <a:pt x="2520060" y="359505"/>
                  <a:pt x="2561270" y="311415"/>
                  <a:pt x="2586782" y="339352"/>
                </a:cubicBezTo>
                <a:cubicBezTo>
                  <a:pt x="2585230" y="294982"/>
                  <a:pt x="2653633" y="316689"/>
                  <a:pt x="2679617" y="305383"/>
                </a:cubicBezTo>
                <a:cubicBezTo>
                  <a:pt x="2721434" y="266011"/>
                  <a:pt x="2746765" y="276002"/>
                  <a:pt x="2788947" y="250375"/>
                </a:cubicBezTo>
                <a:cubicBezTo>
                  <a:pt x="2851672" y="235447"/>
                  <a:pt x="2913075" y="252766"/>
                  <a:pt x="2965530" y="245958"/>
                </a:cubicBezTo>
                <a:cubicBezTo>
                  <a:pt x="3001911" y="238336"/>
                  <a:pt x="3090203" y="217828"/>
                  <a:pt x="3103677" y="209527"/>
                </a:cubicBezTo>
                <a:lnTo>
                  <a:pt x="3126759" y="211226"/>
                </a:lnTo>
                <a:cubicBezTo>
                  <a:pt x="3136908" y="211889"/>
                  <a:pt x="3148903" y="212490"/>
                  <a:pt x="3164020" y="212779"/>
                </a:cubicBezTo>
                <a:cubicBezTo>
                  <a:pt x="3225474" y="210084"/>
                  <a:pt x="3231859" y="218227"/>
                  <a:pt x="3285019" y="220535"/>
                </a:cubicBezTo>
                <a:cubicBezTo>
                  <a:pt x="3318541" y="222809"/>
                  <a:pt x="3359787" y="223898"/>
                  <a:pt x="3365154" y="226416"/>
                </a:cubicBezTo>
                <a:lnTo>
                  <a:pt x="3367507" y="225416"/>
                </a:lnTo>
                <a:cubicBezTo>
                  <a:pt x="3377583" y="223667"/>
                  <a:pt x="3383502" y="224760"/>
                  <a:pt x="3387567" y="227103"/>
                </a:cubicBezTo>
                <a:lnTo>
                  <a:pt x="3498001" y="231941"/>
                </a:lnTo>
                <a:cubicBezTo>
                  <a:pt x="3513569" y="226158"/>
                  <a:pt x="3539132" y="232525"/>
                  <a:pt x="3561557" y="228095"/>
                </a:cubicBezTo>
                <a:cubicBezTo>
                  <a:pt x="3574944" y="230843"/>
                  <a:pt x="3597426" y="216287"/>
                  <a:pt x="3611920" y="218094"/>
                </a:cubicBezTo>
                <a:lnTo>
                  <a:pt x="3620528" y="218788"/>
                </a:lnTo>
                <a:lnTo>
                  <a:pt x="3620766" y="218511"/>
                </a:lnTo>
                <a:cubicBezTo>
                  <a:pt x="3622780" y="218042"/>
                  <a:pt x="3625663" y="218038"/>
                  <a:pt x="3629977" y="218664"/>
                </a:cubicBezTo>
                <a:lnTo>
                  <a:pt x="3636217" y="220048"/>
                </a:lnTo>
                <a:lnTo>
                  <a:pt x="3709484" y="186927"/>
                </a:lnTo>
                <a:cubicBezTo>
                  <a:pt x="3731015" y="183190"/>
                  <a:pt x="3745790" y="180810"/>
                  <a:pt x="3761342" y="177474"/>
                </a:cubicBezTo>
                <a:lnTo>
                  <a:pt x="3799748" y="167154"/>
                </a:lnTo>
                <a:lnTo>
                  <a:pt x="3922756" y="194044"/>
                </a:lnTo>
                <a:cubicBezTo>
                  <a:pt x="3960877" y="203465"/>
                  <a:pt x="3965250" y="215357"/>
                  <a:pt x="4028476" y="223679"/>
                </a:cubicBezTo>
                <a:cubicBezTo>
                  <a:pt x="4088751" y="228019"/>
                  <a:pt x="4139112" y="248870"/>
                  <a:pt x="4191582" y="238952"/>
                </a:cubicBezTo>
                <a:cubicBezTo>
                  <a:pt x="4210842" y="254091"/>
                  <a:pt x="4229809" y="260810"/>
                  <a:pt x="4251024" y="240874"/>
                </a:cubicBezTo>
                <a:cubicBezTo>
                  <a:pt x="4306627" y="250935"/>
                  <a:pt x="4317066" y="281625"/>
                  <a:pt x="4355275" y="260205"/>
                </a:cubicBezTo>
                <a:cubicBezTo>
                  <a:pt x="4390577" y="327090"/>
                  <a:pt x="4385658" y="272111"/>
                  <a:pt x="4423807" y="270366"/>
                </a:cubicBezTo>
                <a:cubicBezTo>
                  <a:pt x="4457666" y="271864"/>
                  <a:pt x="4523223" y="267475"/>
                  <a:pt x="4558432" y="269194"/>
                </a:cubicBezTo>
                <a:cubicBezTo>
                  <a:pt x="4594553" y="230955"/>
                  <a:pt x="4596517" y="287120"/>
                  <a:pt x="4635061" y="280682"/>
                </a:cubicBezTo>
                <a:cubicBezTo>
                  <a:pt x="4676560" y="281955"/>
                  <a:pt x="4741782" y="292968"/>
                  <a:pt x="4807427" y="276835"/>
                </a:cubicBezTo>
                <a:cubicBezTo>
                  <a:pt x="4876769" y="256626"/>
                  <a:pt x="4951997" y="249407"/>
                  <a:pt x="5028933" y="183887"/>
                </a:cubicBezTo>
                <a:cubicBezTo>
                  <a:pt x="5044713" y="164149"/>
                  <a:pt x="5073685" y="161161"/>
                  <a:pt x="5093642" y="177214"/>
                </a:cubicBezTo>
                <a:cubicBezTo>
                  <a:pt x="5097077" y="179978"/>
                  <a:pt x="5100108" y="183212"/>
                  <a:pt x="5102642" y="186816"/>
                </a:cubicBezTo>
                <a:cubicBezTo>
                  <a:pt x="5150234" y="139156"/>
                  <a:pt x="5169674" y="190314"/>
                  <a:pt x="5193590" y="156458"/>
                </a:cubicBezTo>
                <a:cubicBezTo>
                  <a:pt x="5257854" y="151722"/>
                  <a:pt x="5301917" y="175841"/>
                  <a:pt x="5323922" y="146332"/>
                </a:cubicBezTo>
                <a:cubicBezTo>
                  <a:pt x="5355266" y="153538"/>
                  <a:pt x="5392601" y="198271"/>
                  <a:pt x="5421860" y="167298"/>
                </a:cubicBezTo>
                <a:cubicBezTo>
                  <a:pt x="5420630" y="196364"/>
                  <a:pt x="5461576" y="151467"/>
                  <a:pt x="5476948" y="173249"/>
                </a:cubicBezTo>
                <a:cubicBezTo>
                  <a:pt x="5487334" y="191763"/>
                  <a:pt x="5502178" y="182456"/>
                  <a:pt x="5516842" y="184018"/>
                </a:cubicBezTo>
                <a:cubicBezTo>
                  <a:pt x="5533140" y="200158"/>
                  <a:pt x="5599828" y="189750"/>
                  <a:pt x="5619415" y="176781"/>
                </a:cubicBezTo>
                <a:cubicBezTo>
                  <a:pt x="5690073" y="168499"/>
                  <a:pt x="5748631" y="186964"/>
                  <a:pt x="5789867" y="150304"/>
                </a:cubicBezTo>
                <a:cubicBezTo>
                  <a:pt x="5802836" y="146282"/>
                  <a:pt x="5814753" y="145947"/>
                  <a:pt x="5825953" y="147907"/>
                </a:cubicBezTo>
                <a:lnTo>
                  <a:pt x="5856168" y="158719"/>
                </a:lnTo>
                <a:lnTo>
                  <a:pt x="5862476" y="172447"/>
                </a:lnTo>
                <a:lnTo>
                  <a:pt x="5882195" y="173195"/>
                </a:lnTo>
                <a:lnTo>
                  <a:pt x="5952585" y="161012"/>
                </a:lnTo>
                <a:cubicBezTo>
                  <a:pt x="5962273" y="166588"/>
                  <a:pt x="5992020" y="151579"/>
                  <a:pt x="6001964" y="154786"/>
                </a:cubicBezTo>
                <a:cubicBezTo>
                  <a:pt x="6061748" y="122178"/>
                  <a:pt x="6101539" y="131534"/>
                  <a:pt x="6184207" y="132658"/>
                </a:cubicBezTo>
                <a:cubicBezTo>
                  <a:pt x="6266582" y="127016"/>
                  <a:pt x="6286876" y="151859"/>
                  <a:pt x="6415830" y="136006"/>
                </a:cubicBezTo>
                <a:cubicBezTo>
                  <a:pt x="6563502" y="116945"/>
                  <a:pt x="6684679" y="79367"/>
                  <a:pt x="6756965" y="57636"/>
                </a:cubicBezTo>
                <a:cubicBezTo>
                  <a:pt x="6761544" y="48663"/>
                  <a:pt x="6812642" y="36519"/>
                  <a:pt x="6819400" y="30742"/>
                </a:cubicBezTo>
                <a:lnTo>
                  <a:pt x="6986370" y="12659"/>
                </a:lnTo>
                <a:lnTo>
                  <a:pt x="6989536" y="14528"/>
                </a:lnTo>
                <a:cubicBezTo>
                  <a:pt x="7002946" y="17364"/>
                  <a:pt x="7010700" y="14716"/>
                  <a:pt x="7015933" y="9653"/>
                </a:cubicBezTo>
                <a:lnTo>
                  <a:pt x="7020592" y="1651"/>
                </a:lnTo>
                <a:lnTo>
                  <a:pt x="7025905"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el 1">
            <a:extLst>
              <a:ext uri="{FF2B5EF4-FFF2-40B4-BE49-F238E27FC236}">
                <a16:creationId xmlns:a16="http://schemas.microsoft.com/office/drawing/2014/main" id="{0B02560C-DD8D-45AB-A3FD-3972A9FBFB18}"/>
              </a:ext>
            </a:extLst>
          </p:cNvPr>
          <p:cNvSpPr>
            <a:spLocks noGrp="1"/>
          </p:cNvSpPr>
          <p:nvPr>
            <p:ph type="title"/>
          </p:nvPr>
        </p:nvSpPr>
        <p:spPr>
          <a:xfrm>
            <a:off x="1184744" y="5198168"/>
            <a:ext cx="9859618" cy="642797"/>
          </a:xfrm>
        </p:spPr>
        <p:txBody>
          <a:bodyPr vert="horz" lIns="91440" tIns="45720" rIns="91440" bIns="45720" rtlCol="0" anchor="b">
            <a:normAutofit/>
          </a:bodyPr>
          <a:lstStyle/>
          <a:p>
            <a:pPr algn="ctr"/>
            <a:r>
              <a:rPr lang="en-US" sz="3600" b="1" kern="1200" dirty="0" err="1">
                <a:solidFill>
                  <a:schemeClr val="tx1"/>
                </a:solidFill>
                <a:latin typeface="+mj-lt"/>
                <a:ea typeface="+mj-ea"/>
                <a:cs typeface="+mj-cs"/>
              </a:rPr>
              <a:t>Mehrdimensionalität</a:t>
            </a:r>
            <a:endParaRPr lang="en-US" sz="3600" b="1" kern="1200" dirty="0">
              <a:solidFill>
                <a:schemeClr val="tx1"/>
              </a:solidFill>
              <a:latin typeface="+mj-lt"/>
              <a:ea typeface="+mj-ea"/>
              <a:cs typeface="+mj-cs"/>
            </a:endParaRPr>
          </a:p>
        </p:txBody>
      </p:sp>
      <p:sp>
        <p:nvSpPr>
          <p:cNvPr id="3" name="Inhaltsplatzhalter 2">
            <a:extLst>
              <a:ext uri="{FF2B5EF4-FFF2-40B4-BE49-F238E27FC236}">
                <a16:creationId xmlns:a16="http://schemas.microsoft.com/office/drawing/2014/main" id="{8A20DCE9-3FE0-4E16-BF9D-310038B1FD82}"/>
              </a:ext>
            </a:extLst>
          </p:cNvPr>
          <p:cNvSpPr>
            <a:spLocks noGrp="1"/>
          </p:cNvSpPr>
          <p:nvPr>
            <p:ph idx="1"/>
          </p:nvPr>
        </p:nvSpPr>
        <p:spPr>
          <a:xfrm>
            <a:off x="1691759" y="5998723"/>
            <a:ext cx="8845588" cy="410689"/>
          </a:xfrm>
        </p:spPr>
        <p:txBody>
          <a:bodyPr vert="horz" lIns="91440" tIns="45720" rIns="91440" bIns="45720" rtlCol="0">
            <a:noAutofit/>
          </a:bodyPr>
          <a:lstStyle/>
          <a:p>
            <a:pPr marL="0" indent="0" algn="ctr">
              <a:buNone/>
            </a:pPr>
            <a:r>
              <a:rPr lang="en-US" sz="3200" b="0" i="0" kern="1200" dirty="0">
                <a:solidFill>
                  <a:schemeClr val="tx1"/>
                </a:solidFill>
                <a:effectLst/>
                <a:latin typeface="+mn-lt"/>
                <a:ea typeface="+mn-ea"/>
                <a:cs typeface="+mn-cs"/>
              </a:rPr>
              <a:t>Die </a:t>
            </a:r>
            <a:r>
              <a:rPr lang="en-US" sz="3200" b="0" i="0" kern="1200" dirty="0" err="1">
                <a:solidFill>
                  <a:schemeClr val="tx1"/>
                </a:solidFill>
                <a:effectLst/>
                <a:latin typeface="+mn-lt"/>
                <a:ea typeface="+mn-ea"/>
                <a:cs typeface="+mn-cs"/>
              </a:rPr>
              <a:t>neun</a:t>
            </a:r>
            <a:r>
              <a:rPr lang="en-US" sz="3200" b="0" i="0" kern="1200" dirty="0">
                <a:solidFill>
                  <a:schemeClr val="tx1"/>
                </a:solidFill>
                <a:effectLst/>
                <a:latin typeface="+mn-lt"/>
                <a:ea typeface="+mn-ea"/>
                <a:cs typeface="+mn-cs"/>
              </a:rPr>
              <a:t> </a:t>
            </a:r>
            <a:r>
              <a:rPr lang="en-US" sz="3200" b="0" i="0" kern="1200" dirty="0" err="1">
                <a:solidFill>
                  <a:schemeClr val="tx1"/>
                </a:solidFill>
                <a:effectLst/>
                <a:latin typeface="+mn-lt"/>
                <a:ea typeface="+mn-ea"/>
                <a:cs typeface="+mn-cs"/>
              </a:rPr>
              <a:t>didaktische</a:t>
            </a:r>
            <a:r>
              <a:rPr lang="en-US" sz="3200" b="0" i="0" kern="1200" dirty="0">
                <a:solidFill>
                  <a:schemeClr val="tx1"/>
                </a:solidFill>
                <a:effectLst/>
                <a:latin typeface="+mn-lt"/>
                <a:ea typeface="+mn-ea"/>
                <a:cs typeface="+mn-cs"/>
              </a:rPr>
              <a:t> </a:t>
            </a:r>
            <a:r>
              <a:rPr lang="en-US" sz="3200" b="0" i="0" kern="1200" dirty="0" err="1">
                <a:solidFill>
                  <a:schemeClr val="tx1"/>
                </a:solidFill>
                <a:effectLst/>
                <a:latin typeface="+mn-lt"/>
                <a:ea typeface="+mn-ea"/>
                <a:cs typeface="+mn-cs"/>
              </a:rPr>
              <a:t>Steuerungsdimensionen</a:t>
            </a:r>
            <a:r>
              <a:rPr lang="en-US" sz="3200" b="0" i="0" kern="1200" dirty="0">
                <a:solidFill>
                  <a:schemeClr val="tx1"/>
                </a:solidFill>
                <a:effectLst/>
                <a:latin typeface="+mn-lt"/>
                <a:ea typeface="+mn-ea"/>
                <a:cs typeface="+mn-cs"/>
              </a:rPr>
              <a:t> </a:t>
            </a:r>
            <a:endParaRPr lang="en-US" sz="3200" kern="1200" dirty="0">
              <a:solidFill>
                <a:schemeClr val="tx1"/>
              </a:solidFill>
              <a:latin typeface="+mn-lt"/>
              <a:ea typeface="+mn-ea"/>
              <a:cs typeface="+mn-cs"/>
            </a:endParaRPr>
          </a:p>
        </p:txBody>
      </p:sp>
      <p:sp>
        <p:nvSpPr>
          <p:cNvPr id="14" name="Freeform: Shape 13">
            <a:extLst>
              <a:ext uri="{FF2B5EF4-FFF2-40B4-BE49-F238E27FC236}">
                <a16:creationId xmlns:a16="http://schemas.microsoft.com/office/drawing/2014/main" id="{3389D0BC-BA1D-4360-88F9-D9ECCBDAB5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17950" y="647758"/>
            <a:ext cx="8355105" cy="4392652"/>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508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fik 4">
            <a:extLst>
              <a:ext uri="{FF2B5EF4-FFF2-40B4-BE49-F238E27FC236}">
                <a16:creationId xmlns:a16="http://schemas.microsoft.com/office/drawing/2014/main" id="{9D39C46C-42F0-4755-B5F7-D4702D423554}"/>
              </a:ext>
            </a:extLst>
          </p:cNvPr>
          <p:cNvPicPr>
            <a:picLocks noChangeAspect="1"/>
          </p:cNvPicPr>
          <p:nvPr/>
        </p:nvPicPr>
        <p:blipFill>
          <a:blip r:embed="rId3"/>
          <a:stretch>
            <a:fillRect/>
          </a:stretch>
        </p:blipFill>
        <p:spPr>
          <a:xfrm>
            <a:off x="2643436" y="805516"/>
            <a:ext cx="6905128" cy="4074026"/>
          </a:xfrm>
          <a:prstGeom prst="rect">
            <a:avLst/>
          </a:prstGeom>
        </p:spPr>
      </p:pic>
    </p:spTree>
    <p:extLst>
      <p:ext uri="{BB962C8B-B14F-4D97-AF65-F5344CB8AC3E}">
        <p14:creationId xmlns:p14="http://schemas.microsoft.com/office/powerpoint/2010/main" val="727127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Shape 7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Freeform: Shape 7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1" name="Isosceles Triangle 8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Library of clipart freeuse library noch fragen png files ▻▻▻ Clipart Art  2019">
            <a:extLst>
              <a:ext uri="{FF2B5EF4-FFF2-40B4-BE49-F238E27FC236}">
                <a16:creationId xmlns:a16="http://schemas.microsoft.com/office/drawing/2014/main" id="{9DDC6F6C-3B79-4ECD-B1AD-8F9AAEDF04C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61311" y="643467"/>
            <a:ext cx="5669377" cy="557106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83" name="Isosceles Triangle 8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8577733"/>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1393</Words>
  <Application>Microsoft Office PowerPoint</Application>
  <PresentationFormat>Breitbild</PresentationFormat>
  <Paragraphs>118</Paragraphs>
  <Slides>16</Slides>
  <Notes>14</Notes>
  <HiddenSlides>0</HiddenSlides>
  <MMClips>1</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16</vt:i4>
      </vt:variant>
    </vt:vector>
  </HeadingPairs>
  <TitlesOfParts>
    <vt:vector size="24" baseType="lpstr">
      <vt:lpstr>Arial</vt:lpstr>
      <vt:lpstr>Calibri</vt:lpstr>
      <vt:lpstr>Calibri Light</vt:lpstr>
      <vt:lpstr>Helvetica Neue Medium</vt:lpstr>
      <vt:lpstr>inherit</vt:lpstr>
      <vt:lpstr>Open Sans</vt:lpstr>
      <vt:lpstr>Raleway</vt:lpstr>
      <vt:lpstr>Office</vt:lpstr>
      <vt:lpstr>Selbstgesteuertes Lernen</vt:lpstr>
      <vt:lpstr>Definition</vt:lpstr>
      <vt:lpstr>Arbeitsdefinition</vt:lpstr>
      <vt:lpstr>Digitale Werkzeuge</vt:lpstr>
      <vt:lpstr>Website Blog/Bloggen</vt:lpstr>
      <vt:lpstr>Mindmaps Digitale Pinnwände</vt:lpstr>
      <vt:lpstr>e - Portfolios</vt:lpstr>
      <vt:lpstr>Internet Foren</vt:lpstr>
      <vt:lpstr>Learning Management Systeme (LMS)</vt:lpstr>
      <vt:lpstr>Screen - Casts</vt:lpstr>
      <vt:lpstr>Virtuelle Klassenzimmer</vt:lpstr>
      <vt:lpstr>PowerPoint-Präsentation</vt:lpstr>
      <vt:lpstr>Selbst Lernen </vt:lpstr>
      <vt:lpstr>Tipps für effektives Selbstlernen</vt:lpstr>
      <vt:lpstr>Mehrdimensionalität</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Selbstgesteuertes Lernen</dc:title>
  <dc:creator>Olaf Meyer-Bergeest</dc:creator>
  <cp:lastModifiedBy>Olaf Meyer - Bergeest</cp:lastModifiedBy>
  <cp:revision>39</cp:revision>
  <dcterms:created xsi:type="dcterms:W3CDTF">2021-03-16T09:49:53Z</dcterms:created>
  <dcterms:modified xsi:type="dcterms:W3CDTF">2024-04-08T13:14:11Z</dcterms:modified>
</cp:coreProperties>
</file>