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2.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quickStyle1.xml" ContentType="application/vnd.openxmlformats-officedocument.drawingml.diagramStyle+xml"/>
  <Override PartName="/ppt/diagrams/colors6.xml" ContentType="application/vnd.openxmlformats-officedocument.drawingml.diagramColors+xml"/>
  <Override PartName="/ppt/theme/theme1.xml" ContentType="application/vnd.openxmlformats-officedocument.theme+xml"/>
  <Override PartName="/ppt/diagrams/layout1.xml" ContentType="application/vnd.openxmlformats-officedocument.drawingml.diagramLayout+xml"/>
  <Override PartName="/ppt/diagrams/drawing2.xml" ContentType="application/vnd.ms-office.drawingml.diagramDrawing+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6.xml" ContentType="application/vnd.ms-office.drawingml.diagramDrawing+xml"/>
  <Override PartName="/ppt/diagrams/drawing4.xml" ContentType="application/vnd.ms-office.drawingml.diagramDrawing+xml"/>
  <Override PartName="/ppt/diagrams/layout4.xml" ContentType="application/vnd.openxmlformats-officedocument.drawingml.diagramLayout+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3.xml" ContentType="application/vnd.openxmlformats-officedocument.drawingml.diagramLayout+xml"/>
  <Override PartName="/ppt/diagrams/layout6.xml" ContentType="application/vnd.openxmlformats-officedocument.drawingml.diagramLayout+xml"/>
  <Override PartName="/ppt/diagrams/quickStyle6.xml" ContentType="application/vnd.openxmlformats-officedocument.drawingml.diagramStyle+xml"/>
  <Override PartName="/ppt/diagrams/quickStyle4.xml" ContentType="application/vnd.openxmlformats-officedocument.drawingml.diagramStyle+xml"/>
  <Override PartName="/ppt/diagrams/colors4.xml" ContentType="application/vnd.openxmlformats-officedocument.drawingml.diagramCol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sldIdLst>
    <p:sldId id="256" r:id="rId2"/>
    <p:sldId id="257" r:id="rId3"/>
    <p:sldId id="258" r:id="rId4"/>
    <p:sldId id="260" r:id="rId5"/>
    <p:sldId id="259" r:id="rId6"/>
    <p:sldId id="261" r:id="rId7"/>
    <p:sldId id="266" r:id="rId8"/>
    <p:sldId id="263" r:id="rId9"/>
    <p:sldId id="264" r:id="rId10"/>
    <p:sldId id="265" r:id="rId11"/>
    <p:sldId id="267" r:id="rId12"/>
    <p:sldId id="268" r:id="rId13"/>
    <p:sldId id="269" r:id="rId14"/>
    <p:sldId id="270" r:id="rId15"/>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02" d="100"/>
          <a:sy n="102" d="100"/>
        </p:scale>
        <p:origin x="120"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diagrams/_rels/data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BD8B84-97D6-4F49-9F8B-EF50608533BA}"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9FD30D5B-6841-4455-AA58-8FDE6545CE33}">
      <dgm:prSet/>
      <dgm:spPr/>
      <dgm:t>
        <a:bodyPr/>
        <a:lstStyle/>
        <a:p>
          <a:r>
            <a:rPr lang="de-DE"/>
            <a:t>Lesen Sie die Kurzanleitung. Sie ist in fünf Abschnitte unterteilt. Wo finden Sie Hinweise zu den unten aufgeführten Punkten? Ordnen Sie zu.</a:t>
          </a:r>
          <a:endParaRPr lang="en-US"/>
        </a:p>
      </dgm:t>
    </dgm:pt>
    <dgm:pt modelId="{E417373E-B531-4699-8D69-C35F9A55EAE0}" type="parTrans" cxnId="{029F736E-2A85-4087-9176-686497CE475F}">
      <dgm:prSet/>
      <dgm:spPr/>
      <dgm:t>
        <a:bodyPr/>
        <a:lstStyle/>
        <a:p>
          <a:endParaRPr lang="en-US"/>
        </a:p>
      </dgm:t>
    </dgm:pt>
    <dgm:pt modelId="{7CDE2C02-45A8-4CF0-8D20-C02592F7B985}" type="sibTrans" cxnId="{029F736E-2A85-4087-9176-686497CE475F}">
      <dgm:prSet/>
      <dgm:spPr/>
      <dgm:t>
        <a:bodyPr/>
        <a:lstStyle/>
        <a:p>
          <a:endParaRPr lang="en-US"/>
        </a:p>
      </dgm:t>
    </dgm:pt>
    <dgm:pt modelId="{F3BEDE93-8793-48A4-84FD-DA50917373B7}">
      <dgm:prSet/>
      <dgm:spPr/>
      <dgm:t>
        <a:bodyPr/>
        <a:lstStyle/>
        <a:p>
          <a:r>
            <a:rPr lang="de-DE"/>
            <a:t>1 Stelle sicher, dass der Akku geladen ist oder dein Gerät mit Strom versorgt wird. Schalte das Smartphone ein, indem du die Ein/Aus-Taste gedrückt hältst, bis du spürst, dass es vibriert und das Logo erscheint. Gib den PIN-Code der SIM-Karte ein (sofern eingelegt) und bestätige diesen mit OK.</a:t>
          </a:r>
          <a:endParaRPr lang="en-US"/>
        </a:p>
      </dgm:t>
    </dgm:pt>
    <dgm:pt modelId="{7D373F0A-FC4A-4C85-AF0E-AB3638F31058}" type="parTrans" cxnId="{0CBFC490-6687-4DA9-B2E4-9CBFED23FDC4}">
      <dgm:prSet/>
      <dgm:spPr/>
      <dgm:t>
        <a:bodyPr/>
        <a:lstStyle/>
        <a:p>
          <a:endParaRPr lang="en-US"/>
        </a:p>
      </dgm:t>
    </dgm:pt>
    <dgm:pt modelId="{133676B0-067B-41C1-AABF-4667618F08F9}" type="sibTrans" cxnId="{0CBFC490-6687-4DA9-B2E4-9CBFED23FDC4}">
      <dgm:prSet/>
      <dgm:spPr/>
      <dgm:t>
        <a:bodyPr/>
        <a:lstStyle/>
        <a:p>
          <a:endParaRPr lang="en-US"/>
        </a:p>
      </dgm:t>
    </dgm:pt>
    <dgm:pt modelId="{F59AAFBE-DB18-4A1C-A6C3-85D1515DF605}">
      <dgm:prSet/>
      <dgm:spPr/>
      <dgm:t>
        <a:bodyPr/>
        <a:lstStyle/>
        <a:p>
          <a:r>
            <a:rPr lang="de-DE"/>
            <a:t>2 Tippe nach dem Einschalten auf die blaue Schaltfläche Start. Wähle eine Sprache - in unserem Beispiel Deutsch (Deutschland) aus. Bestätige mit Weiter.</a:t>
          </a:r>
          <a:endParaRPr lang="en-US"/>
        </a:p>
      </dgm:t>
    </dgm:pt>
    <dgm:pt modelId="{796AA5EB-B04C-45F3-877F-F2303C80B9AF}" type="parTrans" cxnId="{347B1323-18FA-4428-8867-C9185104073A}">
      <dgm:prSet/>
      <dgm:spPr/>
      <dgm:t>
        <a:bodyPr/>
        <a:lstStyle/>
        <a:p>
          <a:endParaRPr lang="en-US"/>
        </a:p>
      </dgm:t>
    </dgm:pt>
    <dgm:pt modelId="{302D0295-71AF-4857-98FE-BC3D962418C0}" type="sibTrans" cxnId="{347B1323-18FA-4428-8867-C9185104073A}">
      <dgm:prSet/>
      <dgm:spPr/>
      <dgm:t>
        <a:bodyPr/>
        <a:lstStyle/>
        <a:p>
          <a:endParaRPr lang="en-US"/>
        </a:p>
      </dgm:t>
    </dgm:pt>
    <dgm:pt modelId="{14105C2B-4887-4753-B054-2085C2E8F11E}" type="pres">
      <dgm:prSet presAssocID="{2CBD8B84-97D6-4F49-9F8B-EF50608533BA}" presName="outerComposite" presStyleCnt="0">
        <dgm:presLayoutVars>
          <dgm:chMax val="5"/>
          <dgm:dir/>
          <dgm:resizeHandles val="exact"/>
        </dgm:presLayoutVars>
      </dgm:prSet>
      <dgm:spPr/>
    </dgm:pt>
    <dgm:pt modelId="{F39D07EC-5146-48C9-8A30-EC2437D5ADA5}" type="pres">
      <dgm:prSet presAssocID="{2CBD8B84-97D6-4F49-9F8B-EF50608533BA}" presName="dummyMaxCanvas" presStyleCnt="0">
        <dgm:presLayoutVars/>
      </dgm:prSet>
      <dgm:spPr/>
    </dgm:pt>
    <dgm:pt modelId="{C41E1620-FA17-43CA-B9F3-07386745CB0F}" type="pres">
      <dgm:prSet presAssocID="{2CBD8B84-97D6-4F49-9F8B-EF50608533BA}" presName="ThreeNodes_1" presStyleLbl="node1" presStyleIdx="0" presStyleCnt="3">
        <dgm:presLayoutVars>
          <dgm:bulletEnabled val="1"/>
        </dgm:presLayoutVars>
      </dgm:prSet>
      <dgm:spPr/>
    </dgm:pt>
    <dgm:pt modelId="{AD0EEA95-FC2A-479A-8FC7-96659C1EB97B}" type="pres">
      <dgm:prSet presAssocID="{2CBD8B84-97D6-4F49-9F8B-EF50608533BA}" presName="ThreeNodes_2" presStyleLbl="node1" presStyleIdx="1" presStyleCnt="3">
        <dgm:presLayoutVars>
          <dgm:bulletEnabled val="1"/>
        </dgm:presLayoutVars>
      </dgm:prSet>
      <dgm:spPr/>
    </dgm:pt>
    <dgm:pt modelId="{41263E01-019A-4B84-873C-C4A1E2EC62A2}" type="pres">
      <dgm:prSet presAssocID="{2CBD8B84-97D6-4F49-9F8B-EF50608533BA}" presName="ThreeNodes_3" presStyleLbl="node1" presStyleIdx="2" presStyleCnt="3">
        <dgm:presLayoutVars>
          <dgm:bulletEnabled val="1"/>
        </dgm:presLayoutVars>
      </dgm:prSet>
      <dgm:spPr/>
    </dgm:pt>
    <dgm:pt modelId="{8EF215DD-9814-4E8A-B865-5483F9A302E5}" type="pres">
      <dgm:prSet presAssocID="{2CBD8B84-97D6-4F49-9F8B-EF50608533BA}" presName="ThreeConn_1-2" presStyleLbl="fgAccFollowNode1" presStyleIdx="0" presStyleCnt="2">
        <dgm:presLayoutVars>
          <dgm:bulletEnabled val="1"/>
        </dgm:presLayoutVars>
      </dgm:prSet>
      <dgm:spPr/>
    </dgm:pt>
    <dgm:pt modelId="{8F7BAF69-0269-4C8A-9239-7FD68B975447}" type="pres">
      <dgm:prSet presAssocID="{2CBD8B84-97D6-4F49-9F8B-EF50608533BA}" presName="ThreeConn_2-3" presStyleLbl="fgAccFollowNode1" presStyleIdx="1" presStyleCnt="2">
        <dgm:presLayoutVars>
          <dgm:bulletEnabled val="1"/>
        </dgm:presLayoutVars>
      </dgm:prSet>
      <dgm:spPr/>
    </dgm:pt>
    <dgm:pt modelId="{EA5F108B-2BB2-434B-A8D2-46EC9CF2519F}" type="pres">
      <dgm:prSet presAssocID="{2CBD8B84-97D6-4F49-9F8B-EF50608533BA}" presName="ThreeNodes_1_text" presStyleLbl="node1" presStyleIdx="2" presStyleCnt="3">
        <dgm:presLayoutVars>
          <dgm:bulletEnabled val="1"/>
        </dgm:presLayoutVars>
      </dgm:prSet>
      <dgm:spPr/>
    </dgm:pt>
    <dgm:pt modelId="{AC18BC71-9FF1-49DD-8B2D-5D9AC6118972}" type="pres">
      <dgm:prSet presAssocID="{2CBD8B84-97D6-4F49-9F8B-EF50608533BA}" presName="ThreeNodes_2_text" presStyleLbl="node1" presStyleIdx="2" presStyleCnt="3">
        <dgm:presLayoutVars>
          <dgm:bulletEnabled val="1"/>
        </dgm:presLayoutVars>
      </dgm:prSet>
      <dgm:spPr/>
    </dgm:pt>
    <dgm:pt modelId="{1EAB681D-DF26-44F0-A0A6-D4D78E40E956}" type="pres">
      <dgm:prSet presAssocID="{2CBD8B84-97D6-4F49-9F8B-EF50608533BA}" presName="ThreeNodes_3_text" presStyleLbl="node1" presStyleIdx="2" presStyleCnt="3">
        <dgm:presLayoutVars>
          <dgm:bulletEnabled val="1"/>
        </dgm:presLayoutVars>
      </dgm:prSet>
      <dgm:spPr/>
    </dgm:pt>
  </dgm:ptLst>
  <dgm:cxnLst>
    <dgm:cxn modelId="{A7E9E50C-7FF5-4E9C-A3A1-05E10E889B12}" type="presOf" srcId="{7CDE2C02-45A8-4CF0-8D20-C02592F7B985}" destId="{8EF215DD-9814-4E8A-B865-5483F9A302E5}" srcOrd="0" destOrd="0" presId="urn:microsoft.com/office/officeart/2005/8/layout/vProcess5"/>
    <dgm:cxn modelId="{74ED951C-AF87-49A1-8EF3-D0F7FFAC3852}" type="presOf" srcId="{9FD30D5B-6841-4455-AA58-8FDE6545CE33}" destId="{EA5F108B-2BB2-434B-A8D2-46EC9CF2519F}" srcOrd="1" destOrd="0" presId="urn:microsoft.com/office/officeart/2005/8/layout/vProcess5"/>
    <dgm:cxn modelId="{347B1323-18FA-4428-8867-C9185104073A}" srcId="{2CBD8B84-97D6-4F49-9F8B-EF50608533BA}" destId="{F59AAFBE-DB18-4A1C-A6C3-85D1515DF605}" srcOrd="2" destOrd="0" parTransId="{796AA5EB-B04C-45F3-877F-F2303C80B9AF}" sibTransId="{302D0295-71AF-4857-98FE-BC3D962418C0}"/>
    <dgm:cxn modelId="{BC816A2C-259C-4CE0-8250-3F6E4E401F89}" type="presOf" srcId="{F3BEDE93-8793-48A4-84FD-DA50917373B7}" destId="{AD0EEA95-FC2A-479A-8FC7-96659C1EB97B}" srcOrd="0" destOrd="0" presId="urn:microsoft.com/office/officeart/2005/8/layout/vProcess5"/>
    <dgm:cxn modelId="{029F736E-2A85-4087-9176-686497CE475F}" srcId="{2CBD8B84-97D6-4F49-9F8B-EF50608533BA}" destId="{9FD30D5B-6841-4455-AA58-8FDE6545CE33}" srcOrd="0" destOrd="0" parTransId="{E417373E-B531-4699-8D69-C35F9A55EAE0}" sibTransId="{7CDE2C02-45A8-4CF0-8D20-C02592F7B985}"/>
    <dgm:cxn modelId="{0CBFC490-6687-4DA9-B2E4-9CBFED23FDC4}" srcId="{2CBD8B84-97D6-4F49-9F8B-EF50608533BA}" destId="{F3BEDE93-8793-48A4-84FD-DA50917373B7}" srcOrd="1" destOrd="0" parTransId="{7D373F0A-FC4A-4C85-AF0E-AB3638F31058}" sibTransId="{133676B0-067B-41C1-AABF-4667618F08F9}"/>
    <dgm:cxn modelId="{1887DE90-F374-4FA4-BC69-B8237A669BF8}" type="presOf" srcId="{9FD30D5B-6841-4455-AA58-8FDE6545CE33}" destId="{C41E1620-FA17-43CA-B9F3-07386745CB0F}" srcOrd="0" destOrd="0" presId="urn:microsoft.com/office/officeart/2005/8/layout/vProcess5"/>
    <dgm:cxn modelId="{AC68D392-011B-477E-BF55-A21ADC031C25}" type="presOf" srcId="{F3BEDE93-8793-48A4-84FD-DA50917373B7}" destId="{AC18BC71-9FF1-49DD-8B2D-5D9AC6118972}" srcOrd="1" destOrd="0" presId="urn:microsoft.com/office/officeart/2005/8/layout/vProcess5"/>
    <dgm:cxn modelId="{7DA535A8-243D-4A5B-8959-890D3DFEA550}" type="presOf" srcId="{2CBD8B84-97D6-4F49-9F8B-EF50608533BA}" destId="{14105C2B-4887-4753-B054-2085C2E8F11E}" srcOrd="0" destOrd="0" presId="urn:microsoft.com/office/officeart/2005/8/layout/vProcess5"/>
    <dgm:cxn modelId="{05E929C2-857C-4260-B3C7-2C0EF7ACC407}" type="presOf" srcId="{133676B0-067B-41C1-AABF-4667618F08F9}" destId="{8F7BAF69-0269-4C8A-9239-7FD68B975447}" srcOrd="0" destOrd="0" presId="urn:microsoft.com/office/officeart/2005/8/layout/vProcess5"/>
    <dgm:cxn modelId="{7014DBDE-C85E-42D2-83A4-B26977BEEDAC}" type="presOf" srcId="{F59AAFBE-DB18-4A1C-A6C3-85D1515DF605}" destId="{1EAB681D-DF26-44F0-A0A6-D4D78E40E956}" srcOrd="1" destOrd="0" presId="urn:microsoft.com/office/officeart/2005/8/layout/vProcess5"/>
    <dgm:cxn modelId="{4C77BBED-DA7A-4937-8EBA-DB1E46BCE3EE}" type="presOf" srcId="{F59AAFBE-DB18-4A1C-A6C3-85D1515DF605}" destId="{41263E01-019A-4B84-873C-C4A1E2EC62A2}" srcOrd="0" destOrd="0" presId="urn:microsoft.com/office/officeart/2005/8/layout/vProcess5"/>
    <dgm:cxn modelId="{AE1D92FF-6FAB-47D8-B318-90587888690F}" type="presParOf" srcId="{14105C2B-4887-4753-B054-2085C2E8F11E}" destId="{F39D07EC-5146-48C9-8A30-EC2437D5ADA5}" srcOrd="0" destOrd="0" presId="urn:microsoft.com/office/officeart/2005/8/layout/vProcess5"/>
    <dgm:cxn modelId="{66A4AB8B-3411-4A1A-BED5-31E312BAF755}" type="presParOf" srcId="{14105C2B-4887-4753-B054-2085C2E8F11E}" destId="{C41E1620-FA17-43CA-B9F3-07386745CB0F}" srcOrd="1" destOrd="0" presId="urn:microsoft.com/office/officeart/2005/8/layout/vProcess5"/>
    <dgm:cxn modelId="{5E8C2410-5DBB-46E9-AD12-D7000DB1B507}" type="presParOf" srcId="{14105C2B-4887-4753-B054-2085C2E8F11E}" destId="{AD0EEA95-FC2A-479A-8FC7-96659C1EB97B}" srcOrd="2" destOrd="0" presId="urn:microsoft.com/office/officeart/2005/8/layout/vProcess5"/>
    <dgm:cxn modelId="{5DFA1048-85EE-46F4-A852-9E742D049791}" type="presParOf" srcId="{14105C2B-4887-4753-B054-2085C2E8F11E}" destId="{41263E01-019A-4B84-873C-C4A1E2EC62A2}" srcOrd="3" destOrd="0" presId="urn:microsoft.com/office/officeart/2005/8/layout/vProcess5"/>
    <dgm:cxn modelId="{EF60F418-EA2B-4855-BB05-CB1BCA30E391}" type="presParOf" srcId="{14105C2B-4887-4753-B054-2085C2E8F11E}" destId="{8EF215DD-9814-4E8A-B865-5483F9A302E5}" srcOrd="4" destOrd="0" presId="urn:microsoft.com/office/officeart/2005/8/layout/vProcess5"/>
    <dgm:cxn modelId="{77E73110-6E76-4CF9-A70C-6258B0F31DCE}" type="presParOf" srcId="{14105C2B-4887-4753-B054-2085C2E8F11E}" destId="{8F7BAF69-0269-4C8A-9239-7FD68B975447}" srcOrd="5" destOrd="0" presId="urn:microsoft.com/office/officeart/2005/8/layout/vProcess5"/>
    <dgm:cxn modelId="{101D9DE6-AA03-470D-962F-9C96F9A4BDEC}" type="presParOf" srcId="{14105C2B-4887-4753-B054-2085C2E8F11E}" destId="{EA5F108B-2BB2-434B-A8D2-46EC9CF2519F}" srcOrd="6" destOrd="0" presId="urn:microsoft.com/office/officeart/2005/8/layout/vProcess5"/>
    <dgm:cxn modelId="{5638A3B9-2B2B-4B91-AC7F-5178BEE3B530}" type="presParOf" srcId="{14105C2B-4887-4753-B054-2085C2E8F11E}" destId="{AC18BC71-9FF1-49DD-8B2D-5D9AC6118972}" srcOrd="7" destOrd="0" presId="urn:microsoft.com/office/officeart/2005/8/layout/vProcess5"/>
    <dgm:cxn modelId="{F137C070-4CA7-478D-9154-FDA712F5199D}" type="presParOf" srcId="{14105C2B-4887-4753-B054-2085C2E8F11E}" destId="{1EAB681D-DF26-44F0-A0A6-D4D78E40E95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66191F-E912-4956-B874-DD54D5B21F42}"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AE4CB11D-D324-47FD-AC08-4C97F9F95E53}">
      <dgm:prSet/>
      <dgm:spPr/>
      <dgm:t>
        <a:bodyPr/>
        <a:lstStyle/>
        <a:p>
          <a:r>
            <a:rPr lang="de-DE"/>
            <a:t>3 Wähle dazu dein Heimnetzwerk aus der Liste der gefundenen Netzwerke aus. Gib das Passwort (Netzwerkschlüssel) ein. Tippe auf Verbinden. Bestätige nach erfolgreicher Einrichtung mit Weiter.</a:t>
          </a:r>
          <a:endParaRPr lang="en-US"/>
        </a:p>
      </dgm:t>
    </dgm:pt>
    <dgm:pt modelId="{67FF35A2-0F4F-4029-BA66-96D3202268E3}" type="parTrans" cxnId="{4B879D71-EB9C-4C79-9897-D96B782105D5}">
      <dgm:prSet/>
      <dgm:spPr/>
      <dgm:t>
        <a:bodyPr/>
        <a:lstStyle/>
        <a:p>
          <a:endParaRPr lang="en-US"/>
        </a:p>
      </dgm:t>
    </dgm:pt>
    <dgm:pt modelId="{2BA87966-48C4-4BAC-B063-BF5EC0F647FD}" type="sibTrans" cxnId="{4B879D71-EB9C-4C79-9897-D96B782105D5}">
      <dgm:prSet/>
      <dgm:spPr/>
      <dgm:t>
        <a:bodyPr/>
        <a:lstStyle/>
        <a:p>
          <a:endParaRPr lang="en-US"/>
        </a:p>
      </dgm:t>
    </dgm:pt>
    <dgm:pt modelId="{84FC3882-4CEC-469D-8316-ACB672ECAF95}">
      <dgm:prSet/>
      <dgm:spPr/>
      <dgm:t>
        <a:bodyPr/>
        <a:lstStyle/>
        <a:p>
          <a:r>
            <a:rPr lang="de-DE"/>
            <a:t>4 Mit Smart Switch kannst du App und Daten von deinem kompatiblen Vorgänger-Smartphone übertragen. Falls du das nicht durchführen möchtest, tippe wie in diesem Beispiel auf Nicht kopieren. Stelle das Datum und die Uhrzeit ein, sollten die Angaben nicht stimmen (diese werden durch das Mobilfunknetz automatisch bereitgestellt). Tippe anschließend auf Weiter.</a:t>
          </a:r>
          <a:endParaRPr lang="en-US"/>
        </a:p>
      </dgm:t>
    </dgm:pt>
    <dgm:pt modelId="{AF12FDC9-8C59-4202-B5C3-D66897DE49DD}" type="parTrans" cxnId="{ACFD7777-E596-48A0-B7A7-2D98C943B850}">
      <dgm:prSet/>
      <dgm:spPr/>
      <dgm:t>
        <a:bodyPr/>
        <a:lstStyle/>
        <a:p>
          <a:endParaRPr lang="en-US"/>
        </a:p>
      </dgm:t>
    </dgm:pt>
    <dgm:pt modelId="{9A9CC490-E212-421B-AB72-5BE19A45684E}" type="sibTrans" cxnId="{ACFD7777-E596-48A0-B7A7-2D98C943B850}">
      <dgm:prSet/>
      <dgm:spPr/>
      <dgm:t>
        <a:bodyPr/>
        <a:lstStyle/>
        <a:p>
          <a:endParaRPr lang="en-US"/>
        </a:p>
      </dgm:t>
    </dgm:pt>
    <dgm:pt modelId="{5BA6E807-AA74-48CD-A7A3-BF9CC733D615}">
      <dgm:prSet/>
      <dgm:spPr/>
      <dgm:t>
        <a:bodyPr/>
        <a:lstStyle/>
        <a:p>
          <a:r>
            <a:rPr lang="de-DE" dirty="0"/>
            <a:t>5 Schütze den Zugriff auf dein Smartphone und richte eine Sperrmethode wie zum Beispiel Gesichtserkennung, Fingerabdruck, Muster, PIN oder Passwort ein. Die gewünschte Funktion (Bildschirmsperre) markieren und der Schritt-für-Schritt-Anleitung folgen. Möchtest du keine Bildschirmsperre einrichten? Tippe auf Nein, danke und anschließend auf Überspringen. </a:t>
          </a:r>
          <a:endParaRPr lang="en-US" dirty="0"/>
        </a:p>
      </dgm:t>
    </dgm:pt>
    <dgm:pt modelId="{AE37C9F9-0961-44DC-8C84-1603DC5989D4}" type="parTrans" cxnId="{7C64268C-235F-4E88-9732-A2A222C95418}">
      <dgm:prSet/>
      <dgm:spPr/>
      <dgm:t>
        <a:bodyPr/>
        <a:lstStyle/>
        <a:p>
          <a:endParaRPr lang="en-US"/>
        </a:p>
      </dgm:t>
    </dgm:pt>
    <dgm:pt modelId="{2D47BD6D-642C-4692-8BCC-381AEADF0185}" type="sibTrans" cxnId="{7C64268C-235F-4E88-9732-A2A222C95418}">
      <dgm:prSet/>
      <dgm:spPr/>
      <dgm:t>
        <a:bodyPr/>
        <a:lstStyle/>
        <a:p>
          <a:endParaRPr lang="en-US"/>
        </a:p>
      </dgm:t>
    </dgm:pt>
    <dgm:pt modelId="{A545B3C1-8BF8-42E3-BACB-29ED3ED584C1}" type="pres">
      <dgm:prSet presAssocID="{0466191F-E912-4956-B874-DD54D5B21F42}" presName="outerComposite" presStyleCnt="0">
        <dgm:presLayoutVars>
          <dgm:chMax val="5"/>
          <dgm:dir/>
          <dgm:resizeHandles val="exact"/>
        </dgm:presLayoutVars>
      </dgm:prSet>
      <dgm:spPr/>
    </dgm:pt>
    <dgm:pt modelId="{74B5DB84-CBC8-455B-810F-A0DD7BEAA99D}" type="pres">
      <dgm:prSet presAssocID="{0466191F-E912-4956-B874-DD54D5B21F42}" presName="dummyMaxCanvas" presStyleCnt="0">
        <dgm:presLayoutVars/>
      </dgm:prSet>
      <dgm:spPr/>
    </dgm:pt>
    <dgm:pt modelId="{7DFAE7EB-CFB7-4FC7-A19B-267A17DC6172}" type="pres">
      <dgm:prSet presAssocID="{0466191F-E912-4956-B874-DD54D5B21F42}" presName="ThreeNodes_1" presStyleLbl="node1" presStyleIdx="0" presStyleCnt="3">
        <dgm:presLayoutVars>
          <dgm:bulletEnabled val="1"/>
        </dgm:presLayoutVars>
      </dgm:prSet>
      <dgm:spPr/>
    </dgm:pt>
    <dgm:pt modelId="{257BD1A7-1069-4F22-A400-CDDB9497EA65}" type="pres">
      <dgm:prSet presAssocID="{0466191F-E912-4956-B874-DD54D5B21F42}" presName="ThreeNodes_2" presStyleLbl="node1" presStyleIdx="1" presStyleCnt="3">
        <dgm:presLayoutVars>
          <dgm:bulletEnabled val="1"/>
        </dgm:presLayoutVars>
      </dgm:prSet>
      <dgm:spPr/>
    </dgm:pt>
    <dgm:pt modelId="{88E679CE-A14F-47E4-9191-F14E90D97D7A}" type="pres">
      <dgm:prSet presAssocID="{0466191F-E912-4956-B874-DD54D5B21F42}" presName="ThreeNodes_3" presStyleLbl="node1" presStyleIdx="2" presStyleCnt="3">
        <dgm:presLayoutVars>
          <dgm:bulletEnabled val="1"/>
        </dgm:presLayoutVars>
      </dgm:prSet>
      <dgm:spPr/>
    </dgm:pt>
    <dgm:pt modelId="{2810FBE8-F60A-45FC-8AB8-038BB2A06C28}" type="pres">
      <dgm:prSet presAssocID="{0466191F-E912-4956-B874-DD54D5B21F42}" presName="ThreeConn_1-2" presStyleLbl="fgAccFollowNode1" presStyleIdx="0" presStyleCnt="2">
        <dgm:presLayoutVars>
          <dgm:bulletEnabled val="1"/>
        </dgm:presLayoutVars>
      </dgm:prSet>
      <dgm:spPr/>
    </dgm:pt>
    <dgm:pt modelId="{48FD459C-C811-48F4-8BC6-6090D590E9B0}" type="pres">
      <dgm:prSet presAssocID="{0466191F-E912-4956-B874-DD54D5B21F42}" presName="ThreeConn_2-3" presStyleLbl="fgAccFollowNode1" presStyleIdx="1" presStyleCnt="2">
        <dgm:presLayoutVars>
          <dgm:bulletEnabled val="1"/>
        </dgm:presLayoutVars>
      </dgm:prSet>
      <dgm:spPr/>
    </dgm:pt>
    <dgm:pt modelId="{6D1528D7-1288-4A96-A63E-7F9B5CA6C745}" type="pres">
      <dgm:prSet presAssocID="{0466191F-E912-4956-B874-DD54D5B21F42}" presName="ThreeNodes_1_text" presStyleLbl="node1" presStyleIdx="2" presStyleCnt="3">
        <dgm:presLayoutVars>
          <dgm:bulletEnabled val="1"/>
        </dgm:presLayoutVars>
      </dgm:prSet>
      <dgm:spPr/>
    </dgm:pt>
    <dgm:pt modelId="{F3F6AC40-03BD-4C77-BDF3-DE8C2D50D784}" type="pres">
      <dgm:prSet presAssocID="{0466191F-E912-4956-B874-DD54D5B21F42}" presName="ThreeNodes_2_text" presStyleLbl="node1" presStyleIdx="2" presStyleCnt="3">
        <dgm:presLayoutVars>
          <dgm:bulletEnabled val="1"/>
        </dgm:presLayoutVars>
      </dgm:prSet>
      <dgm:spPr/>
    </dgm:pt>
    <dgm:pt modelId="{27467436-AAEE-4EBA-9002-5EC32C2464B6}" type="pres">
      <dgm:prSet presAssocID="{0466191F-E912-4956-B874-DD54D5B21F42}" presName="ThreeNodes_3_text" presStyleLbl="node1" presStyleIdx="2" presStyleCnt="3">
        <dgm:presLayoutVars>
          <dgm:bulletEnabled val="1"/>
        </dgm:presLayoutVars>
      </dgm:prSet>
      <dgm:spPr/>
    </dgm:pt>
  </dgm:ptLst>
  <dgm:cxnLst>
    <dgm:cxn modelId="{16A44649-4764-415E-8E8E-95352C1210E6}" type="presOf" srcId="{2BA87966-48C4-4BAC-B063-BF5EC0F647FD}" destId="{2810FBE8-F60A-45FC-8AB8-038BB2A06C28}" srcOrd="0" destOrd="0" presId="urn:microsoft.com/office/officeart/2005/8/layout/vProcess5"/>
    <dgm:cxn modelId="{83C6E64F-6686-4452-9680-B9EAE0C402D2}" type="presOf" srcId="{AE4CB11D-D324-47FD-AC08-4C97F9F95E53}" destId="{7DFAE7EB-CFB7-4FC7-A19B-267A17DC6172}" srcOrd="0" destOrd="0" presId="urn:microsoft.com/office/officeart/2005/8/layout/vProcess5"/>
    <dgm:cxn modelId="{3B39C850-753D-458E-BD4B-A88C17641B15}" type="presOf" srcId="{5BA6E807-AA74-48CD-A7A3-BF9CC733D615}" destId="{27467436-AAEE-4EBA-9002-5EC32C2464B6}" srcOrd="1" destOrd="0" presId="urn:microsoft.com/office/officeart/2005/8/layout/vProcess5"/>
    <dgm:cxn modelId="{4B879D71-EB9C-4C79-9897-D96B782105D5}" srcId="{0466191F-E912-4956-B874-DD54D5B21F42}" destId="{AE4CB11D-D324-47FD-AC08-4C97F9F95E53}" srcOrd="0" destOrd="0" parTransId="{67FF35A2-0F4F-4029-BA66-96D3202268E3}" sibTransId="{2BA87966-48C4-4BAC-B063-BF5EC0F647FD}"/>
    <dgm:cxn modelId="{ACFD7777-E596-48A0-B7A7-2D98C943B850}" srcId="{0466191F-E912-4956-B874-DD54D5B21F42}" destId="{84FC3882-4CEC-469D-8316-ACB672ECAF95}" srcOrd="1" destOrd="0" parTransId="{AF12FDC9-8C59-4202-B5C3-D66897DE49DD}" sibTransId="{9A9CC490-E212-421B-AB72-5BE19A45684E}"/>
    <dgm:cxn modelId="{EFADC78B-ACA0-4AE1-96FB-15C56F8578CF}" type="presOf" srcId="{84FC3882-4CEC-469D-8316-ACB672ECAF95}" destId="{F3F6AC40-03BD-4C77-BDF3-DE8C2D50D784}" srcOrd="1" destOrd="0" presId="urn:microsoft.com/office/officeart/2005/8/layout/vProcess5"/>
    <dgm:cxn modelId="{7C64268C-235F-4E88-9732-A2A222C95418}" srcId="{0466191F-E912-4956-B874-DD54D5B21F42}" destId="{5BA6E807-AA74-48CD-A7A3-BF9CC733D615}" srcOrd="2" destOrd="0" parTransId="{AE37C9F9-0961-44DC-8C84-1603DC5989D4}" sibTransId="{2D47BD6D-642C-4692-8BCC-381AEADF0185}"/>
    <dgm:cxn modelId="{A045238F-E5A2-4ED7-AD78-E73657874054}" type="presOf" srcId="{AE4CB11D-D324-47FD-AC08-4C97F9F95E53}" destId="{6D1528D7-1288-4A96-A63E-7F9B5CA6C745}" srcOrd="1" destOrd="0" presId="urn:microsoft.com/office/officeart/2005/8/layout/vProcess5"/>
    <dgm:cxn modelId="{CE5882BA-97EC-4848-B072-9711CBDBE80D}" type="presOf" srcId="{9A9CC490-E212-421B-AB72-5BE19A45684E}" destId="{48FD459C-C811-48F4-8BC6-6090D590E9B0}" srcOrd="0" destOrd="0" presId="urn:microsoft.com/office/officeart/2005/8/layout/vProcess5"/>
    <dgm:cxn modelId="{748C58C9-117C-447F-A617-CBFEF5ACE4DD}" type="presOf" srcId="{84FC3882-4CEC-469D-8316-ACB672ECAF95}" destId="{257BD1A7-1069-4F22-A400-CDDB9497EA65}" srcOrd="0" destOrd="0" presId="urn:microsoft.com/office/officeart/2005/8/layout/vProcess5"/>
    <dgm:cxn modelId="{8201F5D0-7A82-42C0-B985-FEEE7E9A7134}" type="presOf" srcId="{5BA6E807-AA74-48CD-A7A3-BF9CC733D615}" destId="{88E679CE-A14F-47E4-9191-F14E90D97D7A}" srcOrd="0" destOrd="0" presId="urn:microsoft.com/office/officeart/2005/8/layout/vProcess5"/>
    <dgm:cxn modelId="{A6FF9FDE-2A18-45A7-BDCD-D76F312DEC45}" type="presOf" srcId="{0466191F-E912-4956-B874-DD54D5B21F42}" destId="{A545B3C1-8BF8-42E3-BACB-29ED3ED584C1}" srcOrd="0" destOrd="0" presId="urn:microsoft.com/office/officeart/2005/8/layout/vProcess5"/>
    <dgm:cxn modelId="{CDD2820A-0DE5-4784-8C36-1D312D159E4C}" type="presParOf" srcId="{A545B3C1-8BF8-42E3-BACB-29ED3ED584C1}" destId="{74B5DB84-CBC8-455B-810F-A0DD7BEAA99D}" srcOrd="0" destOrd="0" presId="urn:microsoft.com/office/officeart/2005/8/layout/vProcess5"/>
    <dgm:cxn modelId="{87190992-6C1C-4736-A276-70C7A4932727}" type="presParOf" srcId="{A545B3C1-8BF8-42E3-BACB-29ED3ED584C1}" destId="{7DFAE7EB-CFB7-4FC7-A19B-267A17DC6172}" srcOrd="1" destOrd="0" presId="urn:microsoft.com/office/officeart/2005/8/layout/vProcess5"/>
    <dgm:cxn modelId="{B737E93B-21DD-4CB2-9CFD-DB458DC4F44E}" type="presParOf" srcId="{A545B3C1-8BF8-42E3-BACB-29ED3ED584C1}" destId="{257BD1A7-1069-4F22-A400-CDDB9497EA65}" srcOrd="2" destOrd="0" presId="urn:microsoft.com/office/officeart/2005/8/layout/vProcess5"/>
    <dgm:cxn modelId="{C0198957-C93F-4864-B801-E1A7F51A5AA5}" type="presParOf" srcId="{A545B3C1-8BF8-42E3-BACB-29ED3ED584C1}" destId="{88E679CE-A14F-47E4-9191-F14E90D97D7A}" srcOrd="3" destOrd="0" presId="urn:microsoft.com/office/officeart/2005/8/layout/vProcess5"/>
    <dgm:cxn modelId="{09564B1F-6D7E-4CA8-AB52-FCE7AC6CD7C7}" type="presParOf" srcId="{A545B3C1-8BF8-42E3-BACB-29ED3ED584C1}" destId="{2810FBE8-F60A-45FC-8AB8-038BB2A06C28}" srcOrd="4" destOrd="0" presId="urn:microsoft.com/office/officeart/2005/8/layout/vProcess5"/>
    <dgm:cxn modelId="{5D79F215-ED10-4A68-A257-A51A9DAEBBBC}" type="presParOf" srcId="{A545B3C1-8BF8-42E3-BACB-29ED3ED584C1}" destId="{48FD459C-C811-48F4-8BC6-6090D590E9B0}" srcOrd="5" destOrd="0" presId="urn:microsoft.com/office/officeart/2005/8/layout/vProcess5"/>
    <dgm:cxn modelId="{BA307646-D6B8-40EA-95EF-E30BF17151F0}" type="presParOf" srcId="{A545B3C1-8BF8-42E3-BACB-29ED3ED584C1}" destId="{6D1528D7-1288-4A96-A63E-7F9B5CA6C745}" srcOrd="6" destOrd="0" presId="urn:microsoft.com/office/officeart/2005/8/layout/vProcess5"/>
    <dgm:cxn modelId="{19F00481-715A-42B3-B084-CBD9EC04CFA8}" type="presParOf" srcId="{A545B3C1-8BF8-42E3-BACB-29ED3ED584C1}" destId="{F3F6AC40-03BD-4C77-BDF3-DE8C2D50D784}" srcOrd="7" destOrd="0" presId="urn:microsoft.com/office/officeart/2005/8/layout/vProcess5"/>
    <dgm:cxn modelId="{A6627305-144F-4BEA-AA11-C24B2A974105}" type="presParOf" srcId="{A545B3C1-8BF8-42E3-BACB-29ED3ED584C1}" destId="{27467436-AAEE-4EBA-9002-5EC32C2464B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B4107E-CA02-429B-AB18-B297ECCCEB80}"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010C803-064B-438F-925B-3ED9F7ECD0EC}">
      <dgm:prSet/>
      <dgm:spPr/>
      <dgm:t>
        <a:bodyPr/>
        <a:lstStyle/>
        <a:p>
          <a:pPr>
            <a:defRPr cap="all"/>
          </a:pPr>
          <a:r>
            <a:rPr lang="de-DE"/>
            <a:t>- Gerätewechsel</a:t>
          </a:r>
          <a:endParaRPr lang="en-US"/>
        </a:p>
      </dgm:t>
    </dgm:pt>
    <dgm:pt modelId="{0C24AC86-2AA5-468E-8964-263666DB7E97}" type="parTrans" cxnId="{08B14E01-62C0-4943-AB1E-9E1CA9EBEEFC}">
      <dgm:prSet/>
      <dgm:spPr/>
      <dgm:t>
        <a:bodyPr/>
        <a:lstStyle/>
        <a:p>
          <a:endParaRPr lang="en-US"/>
        </a:p>
      </dgm:t>
    </dgm:pt>
    <dgm:pt modelId="{FE77B27A-96A5-411A-8FCA-C9828DBF62F1}" type="sibTrans" cxnId="{08B14E01-62C0-4943-AB1E-9E1CA9EBEEFC}">
      <dgm:prSet/>
      <dgm:spPr/>
      <dgm:t>
        <a:bodyPr/>
        <a:lstStyle/>
        <a:p>
          <a:endParaRPr lang="en-US"/>
        </a:p>
      </dgm:t>
    </dgm:pt>
    <dgm:pt modelId="{FBF038C9-BA70-4B12-AFF0-B9B679AAC71D}">
      <dgm:prSet/>
      <dgm:spPr/>
      <dgm:t>
        <a:bodyPr/>
        <a:lstStyle/>
        <a:p>
          <a:pPr>
            <a:defRPr cap="all"/>
          </a:pPr>
          <a:r>
            <a:rPr lang="de-DE"/>
            <a:t>- Sprache wählen</a:t>
          </a:r>
          <a:endParaRPr lang="en-US"/>
        </a:p>
      </dgm:t>
    </dgm:pt>
    <dgm:pt modelId="{3C4024E4-1E79-4A5F-9C04-C747F203879D}" type="parTrans" cxnId="{742FD4CC-BFA7-4FF8-8AF5-1D11CB58829B}">
      <dgm:prSet/>
      <dgm:spPr/>
      <dgm:t>
        <a:bodyPr/>
        <a:lstStyle/>
        <a:p>
          <a:endParaRPr lang="en-US"/>
        </a:p>
      </dgm:t>
    </dgm:pt>
    <dgm:pt modelId="{4577D02E-1726-4D45-A924-479980811A9C}" type="sibTrans" cxnId="{742FD4CC-BFA7-4FF8-8AF5-1D11CB58829B}">
      <dgm:prSet/>
      <dgm:spPr/>
      <dgm:t>
        <a:bodyPr/>
        <a:lstStyle/>
        <a:p>
          <a:endParaRPr lang="en-US"/>
        </a:p>
      </dgm:t>
    </dgm:pt>
    <dgm:pt modelId="{AF40B71F-A6CE-498A-A726-3531F4AB3041}">
      <dgm:prSet/>
      <dgm:spPr/>
      <dgm:t>
        <a:bodyPr/>
        <a:lstStyle/>
        <a:p>
          <a:pPr>
            <a:defRPr cap="all"/>
          </a:pPr>
          <a:r>
            <a:rPr lang="de-DE"/>
            <a:t>- SIM und Speicherkarte einsetzen </a:t>
          </a:r>
          <a:endParaRPr lang="en-US"/>
        </a:p>
      </dgm:t>
    </dgm:pt>
    <dgm:pt modelId="{17E6310F-41DA-4147-93E9-C800E4044093}" type="parTrans" cxnId="{9D8671B0-079D-4AF3-B408-B6B0F17C48D4}">
      <dgm:prSet/>
      <dgm:spPr/>
      <dgm:t>
        <a:bodyPr/>
        <a:lstStyle/>
        <a:p>
          <a:endParaRPr lang="en-US"/>
        </a:p>
      </dgm:t>
    </dgm:pt>
    <dgm:pt modelId="{4E999545-1E70-4036-9A4F-6F305B00A1B2}" type="sibTrans" cxnId="{9D8671B0-079D-4AF3-B408-B6B0F17C48D4}">
      <dgm:prSet/>
      <dgm:spPr/>
      <dgm:t>
        <a:bodyPr/>
        <a:lstStyle/>
        <a:p>
          <a:endParaRPr lang="en-US"/>
        </a:p>
      </dgm:t>
    </dgm:pt>
    <dgm:pt modelId="{96AABFD2-09E9-41FE-8DD5-7F84510936EB}">
      <dgm:prSet/>
      <dgm:spPr/>
      <dgm:t>
        <a:bodyPr/>
        <a:lstStyle/>
        <a:p>
          <a:pPr>
            <a:defRPr cap="all"/>
          </a:pPr>
          <a:r>
            <a:rPr lang="de-DE"/>
            <a:t>- Bildschirmsperre einrichten</a:t>
          </a:r>
          <a:endParaRPr lang="en-US"/>
        </a:p>
      </dgm:t>
    </dgm:pt>
    <dgm:pt modelId="{A35B1EC2-493E-4466-BB9F-60356E982D5C}" type="parTrans" cxnId="{FFC25C7A-4936-4392-A536-C16E37604A4F}">
      <dgm:prSet/>
      <dgm:spPr/>
      <dgm:t>
        <a:bodyPr/>
        <a:lstStyle/>
        <a:p>
          <a:endParaRPr lang="en-US"/>
        </a:p>
      </dgm:t>
    </dgm:pt>
    <dgm:pt modelId="{3AE76E7B-8263-4DDF-AF42-B3B8929A504C}" type="sibTrans" cxnId="{FFC25C7A-4936-4392-A536-C16E37604A4F}">
      <dgm:prSet/>
      <dgm:spPr/>
      <dgm:t>
        <a:bodyPr/>
        <a:lstStyle/>
        <a:p>
          <a:endParaRPr lang="en-US"/>
        </a:p>
      </dgm:t>
    </dgm:pt>
    <dgm:pt modelId="{50A7BC5D-FBEE-4C37-AFAD-876DDADD1748}">
      <dgm:prSet/>
      <dgm:spPr/>
      <dgm:t>
        <a:bodyPr/>
        <a:lstStyle/>
        <a:p>
          <a:pPr>
            <a:defRPr cap="all"/>
          </a:pPr>
          <a:r>
            <a:rPr lang="de-DE"/>
            <a:t>- WLAN- Netzwerke suchen</a:t>
          </a:r>
          <a:endParaRPr lang="en-US"/>
        </a:p>
      </dgm:t>
    </dgm:pt>
    <dgm:pt modelId="{05A973AF-0BC5-4B1B-B3A0-3AC265EDE8DF}" type="parTrans" cxnId="{9D4EE4EF-4CF0-48C8-93F5-7DC0165BB085}">
      <dgm:prSet/>
      <dgm:spPr/>
      <dgm:t>
        <a:bodyPr/>
        <a:lstStyle/>
        <a:p>
          <a:endParaRPr lang="en-US"/>
        </a:p>
      </dgm:t>
    </dgm:pt>
    <dgm:pt modelId="{17961A28-70AA-4D2C-9591-F3C7FA3F98FD}" type="sibTrans" cxnId="{9D4EE4EF-4CF0-48C8-93F5-7DC0165BB085}">
      <dgm:prSet/>
      <dgm:spPr/>
      <dgm:t>
        <a:bodyPr/>
        <a:lstStyle/>
        <a:p>
          <a:endParaRPr lang="en-US"/>
        </a:p>
      </dgm:t>
    </dgm:pt>
    <dgm:pt modelId="{B71F001B-B23B-440D-89A0-BAD27F1DE023}" type="pres">
      <dgm:prSet presAssocID="{34B4107E-CA02-429B-AB18-B297ECCCEB80}" presName="root" presStyleCnt="0">
        <dgm:presLayoutVars>
          <dgm:dir/>
          <dgm:resizeHandles val="exact"/>
        </dgm:presLayoutVars>
      </dgm:prSet>
      <dgm:spPr/>
    </dgm:pt>
    <dgm:pt modelId="{8A9B237A-CB55-4CD4-8B1B-60D33D233CC7}" type="pres">
      <dgm:prSet presAssocID="{B010C803-064B-438F-925B-3ED9F7ECD0EC}" presName="compNode" presStyleCnt="0"/>
      <dgm:spPr/>
    </dgm:pt>
    <dgm:pt modelId="{BE7A3CDB-AC00-44C7-9E53-0F396273C05F}" type="pres">
      <dgm:prSet presAssocID="{B010C803-064B-438F-925B-3ED9F7ECD0EC}" presName="iconBgRect" presStyleLbl="bgShp" presStyleIdx="0" presStyleCnt="5"/>
      <dgm:spPr>
        <a:prstGeom prst="round2DiagRect">
          <a:avLst>
            <a:gd name="adj1" fmla="val 29727"/>
            <a:gd name="adj2" fmla="val 0"/>
          </a:avLst>
        </a:prstGeom>
      </dgm:spPr>
    </dgm:pt>
    <dgm:pt modelId="{F573718A-3670-4F21-B824-766CEE1716CC}" type="pres">
      <dgm:prSet presAssocID="{B010C803-064B-438F-925B-3ED9F7ECD0E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etti Ball"/>
        </a:ext>
      </dgm:extLst>
    </dgm:pt>
    <dgm:pt modelId="{D32D5B6B-8EF9-4657-92ED-9E490B611C95}" type="pres">
      <dgm:prSet presAssocID="{B010C803-064B-438F-925B-3ED9F7ECD0EC}" presName="spaceRect" presStyleCnt="0"/>
      <dgm:spPr/>
    </dgm:pt>
    <dgm:pt modelId="{96DD6AB5-48FE-447C-85C3-A4CD42892497}" type="pres">
      <dgm:prSet presAssocID="{B010C803-064B-438F-925B-3ED9F7ECD0EC}" presName="textRect" presStyleLbl="revTx" presStyleIdx="0" presStyleCnt="5">
        <dgm:presLayoutVars>
          <dgm:chMax val="1"/>
          <dgm:chPref val="1"/>
        </dgm:presLayoutVars>
      </dgm:prSet>
      <dgm:spPr/>
    </dgm:pt>
    <dgm:pt modelId="{CB3A7CCD-93A9-4663-B7C6-FDBEE6A70179}" type="pres">
      <dgm:prSet presAssocID="{FE77B27A-96A5-411A-8FCA-C9828DBF62F1}" presName="sibTrans" presStyleCnt="0"/>
      <dgm:spPr/>
    </dgm:pt>
    <dgm:pt modelId="{8F1AA2AC-027E-4F03-AC15-00C24A717009}" type="pres">
      <dgm:prSet presAssocID="{FBF038C9-BA70-4B12-AFF0-B9B679AAC71D}" presName="compNode" presStyleCnt="0"/>
      <dgm:spPr/>
    </dgm:pt>
    <dgm:pt modelId="{639C2C16-428A-4FFE-B733-CB156F11B78B}" type="pres">
      <dgm:prSet presAssocID="{FBF038C9-BA70-4B12-AFF0-B9B679AAC71D}" presName="iconBgRect" presStyleLbl="bgShp" presStyleIdx="1" presStyleCnt="5"/>
      <dgm:spPr>
        <a:prstGeom prst="round2DiagRect">
          <a:avLst>
            <a:gd name="adj1" fmla="val 29727"/>
            <a:gd name="adj2" fmla="val 0"/>
          </a:avLst>
        </a:prstGeom>
      </dgm:spPr>
    </dgm:pt>
    <dgm:pt modelId="{51F9109B-4C27-4454-B6DA-9C32C925A3A1}" type="pres">
      <dgm:prSet presAssocID="{FBF038C9-BA70-4B12-AFF0-B9B679AAC71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de"/>
        </a:ext>
      </dgm:extLst>
    </dgm:pt>
    <dgm:pt modelId="{9AD07CD8-CEEB-40DA-B68E-11A92B822B69}" type="pres">
      <dgm:prSet presAssocID="{FBF038C9-BA70-4B12-AFF0-B9B679AAC71D}" presName="spaceRect" presStyleCnt="0"/>
      <dgm:spPr/>
    </dgm:pt>
    <dgm:pt modelId="{71E4BD11-DFD2-4B45-A483-6D58B05D3E39}" type="pres">
      <dgm:prSet presAssocID="{FBF038C9-BA70-4B12-AFF0-B9B679AAC71D}" presName="textRect" presStyleLbl="revTx" presStyleIdx="1" presStyleCnt="5">
        <dgm:presLayoutVars>
          <dgm:chMax val="1"/>
          <dgm:chPref val="1"/>
        </dgm:presLayoutVars>
      </dgm:prSet>
      <dgm:spPr/>
    </dgm:pt>
    <dgm:pt modelId="{7455D357-38F4-40C8-876A-54D9D9CD6E82}" type="pres">
      <dgm:prSet presAssocID="{4577D02E-1726-4D45-A924-479980811A9C}" presName="sibTrans" presStyleCnt="0"/>
      <dgm:spPr/>
    </dgm:pt>
    <dgm:pt modelId="{984F31ED-8141-470D-994D-1286BED141C5}" type="pres">
      <dgm:prSet presAssocID="{AF40B71F-A6CE-498A-A726-3531F4AB3041}" presName="compNode" presStyleCnt="0"/>
      <dgm:spPr/>
    </dgm:pt>
    <dgm:pt modelId="{B4E9794D-B272-4283-8F9C-E19C3E7B7416}" type="pres">
      <dgm:prSet presAssocID="{AF40B71F-A6CE-498A-A726-3531F4AB3041}" presName="iconBgRect" presStyleLbl="bgShp" presStyleIdx="2" presStyleCnt="5"/>
      <dgm:spPr>
        <a:prstGeom prst="round2DiagRect">
          <a:avLst>
            <a:gd name="adj1" fmla="val 29727"/>
            <a:gd name="adj2" fmla="val 0"/>
          </a:avLst>
        </a:prstGeom>
      </dgm:spPr>
    </dgm:pt>
    <dgm:pt modelId="{384E9999-99A2-478C-B792-60E574F4DEF9}" type="pres">
      <dgm:prSet presAssocID="{AF40B71F-A6CE-498A-A726-3531F4AB304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Zahnräder"/>
        </a:ext>
      </dgm:extLst>
    </dgm:pt>
    <dgm:pt modelId="{AADD2874-8516-45EE-B20B-4C844F24B8FF}" type="pres">
      <dgm:prSet presAssocID="{AF40B71F-A6CE-498A-A726-3531F4AB3041}" presName="spaceRect" presStyleCnt="0"/>
      <dgm:spPr/>
    </dgm:pt>
    <dgm:pt modelId="{31925606-24C1-4FE5-BB0A-E8AFFA1D74B2}" type="pres">
      <dgm:prSet presAssocID="{AF40B71F-A6CE-498A-A726-3531F4AB3041}" presName="textRect" presStyleLbl="revTx" presStyleIdx="2" presStyleCnt="5">
        <dgm:presLayoutVars>
          <dgm:chMax val="1"/>
          <dgm:chPref val="1"/>
        </dgm:presLayoutVars>
      </dgm:prSet>
      <dgm:spPr/>
    </dgm:pt>
    <dgm:pt modelId="{FECA0D81-9D63-4937-B6D0-4838598CB125}" type="pres">
      <dgm:prSet presAssocID="{4E999545-1E70-4036-9A4F-6F305B00A1B2}" presName="sibTrans" presStyleCnt="0"/>
      <dgm:spPr/>
    </dgm:pt>
    <dgm:pt modelId="{FA728213-3A35-4541-AE47-BCBA31F4B890}" type="pres">
      <dgm:prSet presAssocID="{96AABFD2-09E9-41FE-8DD5-7F84510936EB}" presName="compNode" presStyleCnt="0"/>
      <dgm:spPr/>
    </dgm:pt>
    <dgm:pt modelId="{28CB103F-22C9-4819-8B97-DA219DD082E9}" type="pres">
      <dgm:prSet presAssocID="{96AABFD2-09E9-41FE-8DD5-7F84510936EB}" presName="iconBgRect" presStyleLbl="bgShp" presStyleIdx="3" presStyleCnt="5"/>
      <dgm:spPr>
        <a:prstGeom prst="round2DiagRect">
          <a:avLst>
            <a:gd name="adj1" fmla="val 29727"/>
            <a:gd name="adj2" fmla="val 0"/>
          </a:avLst>
        </a:prstGeom>
      </dgm:spPr>
    </dgm:pt>
    <dgm:pt modelId="{996FF133-E8A7-4BCD-B57F-97D864564CE7}" type="pres">
      <dgm:prSet presAssocID="{96AABFD2-09E9-41FE-8DD5-7F84510936E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ingle gear"/>
        </a:ext>
      </dgm:extLst>
    </dgm:pt>
    <dgm:pt modelId="{C4A17668-9C71-4A13-941C-2B118E84314B}" type="pres">
      <dgm:prSet presAssocID="{96AABFD2-09E9-41FE-8DD5-7F84510936EB}" presName="spaceRect" presStyleCnt="0"/>
      <dgm:spPr/>
    </dgm:pt>
    <dgm:pt modelId="{4A4B9D63-7613-4B09-BD80-BE8C946A43A6}" type="pres">
      <dgm:prSet presAssocID="{96AABFD2-09E9-41FE-8DD5-7F84510936EB}" presName="textRect" presStyleLbl="revTx" presStyleIdx="3" presStyleCnt="5">
        <dgm:presLayoutVars>
          <dgm:chMax val="1"/>
          <dgm:chPref val="1"/>
        </dgm:presLayoutVars>
      </dgm:prSet>
      <dgm:spPr/>
    </dgm:pt>
    <dgm:pt modelId="{1AB69DBD-0185-4129-99DC-9B8A75FD7DA7}" type="pres">
      <dgm:prSet presAssocID="{3AE76E7B-8263-4DDF-AF42-B3B8929A504C}" presName="sibTrans" presStyleCnt="0"/>
      <dgm:spPr/>
    </dgm:pt>
    <dgm:pt modelId="{C964B6DE-8243-4B7E-97C7-3171581BFBB4}" type="pres">
      <dgm:prSet presAssocID="{50A7BC5D-FBEE-4C37-AFAD-876DDADD1748}" presName="compNode" presStyleCnt="0"/>
      <dgm:spPr/>
    </dgm:pt>
    <dgm:pt modelId="{CF6287B9-3042-4610-A85E-F6C346CDCC8F}" type="pres">
      <dgm:prSet presAssocID="{50A7BC5D-FBEE-4C37-AFAD-876DDADD1748}" presName="iconBgRect" presStyleLbl="bgShp" presStyleIdx="4" presStyleCnt="5"/>
      <dgm:spPr>
        <a:prstGeom prst="round2DiagRect">
          <a:avLst>
            <a:gd name="adj1" fmla="val 29727"/>
            <a:gd name="adj2" fmla="val 0"/>
          </a:avLst>
        </a:prstGeom>
      </dgm:spPr>
    </dgm:pt>
    <dgm:pt modelId="{96D8C293-C873-43EE-B6ED-ABA95A9A645F}" type="pres">
      <dgm:prSet presAssocID="{50A7BC5D-FBEE-4C37-AFAD-876DDADD174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rahtlos"/>
        </a:ext>
      </dgm:extLst>
    </dgm:pt>
    <dgm:pt modelId="{E42874A9-02C8-4CDA-8FD0-A9ABCA22CA90}" type="pres">
      <dgm:prSet presAssocID="{50A7BC5D-FBEE-4C37-AFAD-876DDADD1748}" presName="spaceRect" presStyleCnt="0"/>
      <dgm:spPr/>
    </dgm:pt>
    <dgm:pt modelId="{2C2505E4-FDB1-4B43-9FB0-BF3A69F8F34C}" type="pres">
      <dgm:prSet presAssocID="{50A7BC5D-FBEE-4C37-AFAD-876DDADD1748}" presName="textRect" presStyleLbl="revTx" presStyleIdx="4" presStyleCnt="5">
        <dgm:presLayoutVars>
          <dgm:chMax val="1"/>
          <dgm:chPref val="1"/>
        </dgm:presLayoutVars>
      </dgm:prSet>
      <dgm:spPr/>
    </dgm:pt>
  </dgm:ptLst>
  <dgm:cxnLst>
    <dgm:cxn modelId="{08B14E01-62C0-4943-AB1E-9E1CA9EBEEFC}" srcId="{34B4107E-CA02-429B-AB18-B297ECCCEB80}" destId="{B010C803-064B-438F-925B-3ED9F7ECD0EC}" srcOrd="0" destOrd="0" parTransId="{0C24AC86-2AA5-468E-8964-263666DB7E97}" sibTransId="{FE77B27A-96A5-411A-8FCA-C9828DBF62F1}"/>
    <dgm:cxn modelId="{1F2BE402-C4F3-4C46-9AA0-9B17FD7FC9A3}" type="presOf" srcId="{50A7BC5D-FBEE-4C37-AFAD-876DDADD1748}" destId="{2C2505E4-FDB1-4B43-9FB0-BF3A69F8F34C}" srcOrd="0" destOrd="0" presId="urn:microsoft.com/office/officeart/2018/5/layout/IconLeafLabelList"/>
    <dgm:cxn modelId="{78419B77-7406-4023-87A5-1E3A675592CA}" type="presOf" srcId="{FBF038C9-BA70-4B12-AFF0-B9B679AAC71D}" destId="{71E4BD11-DFD2-4B45-A483-6D58B05D3E39}" srcOrd="0" destOrd="0" presId="urn:microsoft.com/office/officeart/2018/5/layout/IconLeafLabelList"/>
    <dgm:cxn modelId="{FFC25C7A-4936-4392-A536-C16E37604A4F}" srcId="{34B4107E-CA02-429B-AB18-B297ECCCEB80}" destId="{96AABFD2-09E9-41FE-8DD5-7F84510936EB}" srcOrd="3" destOrd="0" parTransId="{A35B1EC2-493E-4466-BB9F-60356E982D5C}" sibTransId="{3AE76E7B-8263-4DDF-AF42-B3B8929A504C}"/>
    <dgm:cxn modelId="{39176EA5-8B13-47CE-8AA4-2935FCD906D9}" type="presOf" srcId="{34B4107E-CA02-429B-AB18-B297ECCCEB80}" destId="{B71F001B-B23B-440D-89A0-BAD27F1DE023}" srcOrd="0" destOrd="0" presId="urn:microsoft.com/office/officeart/2018/5/layout/IconLeafLabelList"/>
    <dgm:cxn modelId="{80400DA9-3796-449A-A72B-DB5E00BDC004}" type="presOf" srcId="{AF40B71F-A6CE-498A-A726-3531F4AB3041}" destId="{31925606-24C1-4FE5-BB0A-E8AFFA1D74B2}" srcOrd="0" destOrd="0" presId="urn:microsoft.com/office/officeart/2018/5/layout/IconLeafLabelList"/>
    <dgm:cxn modelId="{9D8671B0-079D-4AF3-B408-B6B0F17C48D4}" srcId="{34B4107E-CA02-429B-AB18-B297ECCCEB80}" destId="{AF40B71F-A6CE-498A-A726-3531F4AB3041}" srcOrd="2" destOrd="0" parTransId="{17E6310F-41DA-4147-93E9-C800E4044093}" sibTransId="{4E999545-1E70-4036-9A4F-6F305B00A1B2}"/>
    <dgm:cxn modelId="{81D45CC6-81AF-42AD-8116-A16E8383FAF7}" type="presOf" srcId="{96AABFD2-09E9-41FE-8DD5-7F84510936EB}" destId="{4A4B9D63-7613-4B09-BD80-BE8C946A43A6}" srcOrd="0" destOrd="0" presId="urn:microsoft.com/office/officeart/2018/5/layout/IconLeafLabelList"/>
    <dgm:cxn modelId="{742FD4CC-BFA7-4FF8-8AF5-1D11CB58829B}" srcId="{34B4107E-CA02-429B-AB18-B297ECCCEB80}" destId="{FBF038C9-BA70-4B12-AFF0-B9B679AAC71D}" srcOrd="1" destOrd="0" parTransId="{3C4024E4-1E79-4A5F-9C04-C747F203879D}" sibTransId="{4577D02E-1726-4D45-A924-479980811A9C}"/>
    <dgm:cxn modelId="{2D6764CE-BB55-46B4-BEEE-D6716DF00D6C}" type="presOf" srcId="{B010C803-064B-438F-925B-3ED9F7ECD0EC}" destId="{96DD6AB5-48FE-447C-85C3-A4CD42892497}" srcOrd="0" destOrd="0" presId="urn:microsoft.com/office/officeart/2018/5/layout/IconLeafLabelList"/>
    <dgm:cxn modelId="{9D4EE4EF-4CF0-48C8-93F5-7DC0165BB085}" srcId="{34B4107E-CA02-429B-AB18-B297ECCCEB80}" destId="{50A7BC5D-FBEE-4C37-AFAD-876DDADD1748}" srcOrd="4" destOrd="0" parTransId="{05A973AF-0BC5-4B1B-B3A0-3AC265EDE8DF}" sibTransId="{17961A28-70AA-4D2C-9591-F3C7FA3F98FD}"/>
    <dgm:cxn modelId="{4B588482-AC8E-4916-A064-99A87906467F}" type="presParOf" srcId="{B71F001B-B23B-440D-89A0-BAD27F1DE023}" destId="{8A9B237A-CB55-4CD4-8B1B-60D33D233CC7}" srcOrd="0" destOrd="0" presId="urn:microsoft.com/office/officeart/2018/5/layout/IconLeafLabelList"/>
    <dgm:cxn modelId="{3B27BCC9-AC9D-461A-9AAD-FB666F8F1AC5}" type="presParOf" srcId="{8A9B237A-CB55-4CD4-8B1B-60D33D233CC7}" destId="{BE7A3CDB-AC00-44C7-9E53-0F396273C05F}" srcOrd="0" destOrd="0" presId="urn:microsoft.com/office/officeart/2018/5/layout/IconLeafLabelList"/>
    <dgm:cxn modelId="{5B905AA6-96E5-4031-8ADE-51312AF07368}" type="presParOf" srcId="{8A9B237A-CB55-4CD4-8B1B-60D33D233CC7}" destId="{F573718A-3670-4F21-B824-766CEE1716CC}" srcOrd="1" destOrd="0" presId="urn:microsoft.com/office/officeart/2018/5/layout/IconLeafLabelList"/>
    <dgm:cxn modelId="{D0836865-3759-4861-94FE-F14143C38D92}" type="presParOf" srcId="{8A9B237A-CB55-4CD4-8B1B-60D33D233CC7}" destId="{D32D5B6B-8EF9-4657-92ED-9E490B611C95}" srcOrd="2" destOrd="0" presId="urn:microsoft.com/office/officeart/2018/5/layout/IconLeafLabelList"/>
    <dgm:cxn modelId="{139C843D-DAB3-4137-A4AC-7A14EB032B4E}" type="presParOf" srcId="{8A9B237A-CB55-4CD4-8B1B-60D33D233CC7}" destId="{96DD6AB5-48FE-447C-85C3-A4CD42892497}" srcOrd="3" destOrd="0" presId="urn:microsoft.com/office/officeart/2018/5/layout/IconLeafLabelList"/>
    <dgm:cxn modelId="{EE3F5518-F366-4BCB-9049-EDE7DB98FD76}" type="presParOf" srcId="{B71F001B-B23B-440D-89A0-BAD27F1DE023}" destId="{CB3A7CCD-93A9-4663-B7C6-FDBEE6A70179}" srcOrd="1" destOrd="0" presId="urn:microsoft.com/office/officeart/2018/5/layout/IconLeafLabelList"/>
    <dgm:cxn modelId="{5E9A566B-99F6-499E-B1CC-AEEFA34B74C6}" type="presParOf" srcId="{B71F001B-B23B-440D-89A0-BAD27F1DE023}" destId="{8F1AA2AC-027E-4F03-AC15-00C24A717009}" srcOrd="2" destOrd="0" presId="urn:microsoft.com/office/officeart/2018/5/layout/IconLeafLabelList"/>
    <dgm:cxn modelId="{A6CDBBD1-886A-452C-A2A6-7E1629D22F0B}" type="presParOf" srcId="{8F1AA2AC-027E-4F03-AC15-00C24A717009}" destId="{639C2C16-428A-4FFE-B733-CB156F11B78B}" srcOrd="0" destOrd="0" presId="urn:microsoft.com/office/officeart/2018/5/layout/IconLeafLabelList"/>
    <dgm:cxn modelId="{9BC11AF0-8E24-4BFB-B4C6-C915D7A5921A}" type="presParOf" srcId="{8F1AA2AC-027E-4F03-AC15-00C24A717009}" destId="{51F9109B-4C27-4454-B6DA-9C32C925A3A1}" srcOrd="1" destOrd="0" presId="urn:microsoft.com/office/officeart/2018/5/layout/IconLeafLabelList"/>
    <dgm:cxn modelId="{EDFA44ED-2A43-4CC3-9DEB-78CC6220FDBE}" type="presParOf" srcId="{8F1AA2AC-027E-4F03-AC15-00C24A717009}" destId="{9AD07CD8-CEEB-40DA-B68E-11A92B822B69}" srcOrd="2" destOrd="0" presId="urn:microsoft.com/office/officeart/2018/5/layout/IconLeafLabelList"/>
    <dgm:cxn modelId="{3DF4F60B-E52F-4E29-BF3A-B55B898D0F65}" type="presParOf" srcId="{8F1AA2AC-027E-4F03-AC15-00C24A717009}" destId="{71E4BD11-DFD2-4B45-A483-6D58B05D3E39}" srcOrd="3" destOrd="0" presId="urn:microsoft.com/office/officeart/2018/5/layout/IconLeafLabelList"/>
    <dgm:cxn modelId="{05B475F4-AC17-493A-BB05-88D766112167}" type="presParOf" srcId="{B71F001B-B23B-440D-89A0-BAD27F1DE023}" destId="{7455D357-38F4-40C8-876A-54D9D9CD6E82}" srcOrd="3" destOrd="0" presId="urn:microsoft.com/office/officeart/2018/5/layout/IconLeafLabelList"/>
    <dgm:cxn modelId="{7F53E3A7-EC70-40FE-B8A8-C81D3EC6754F}" type="presParOf" srcId="{B71F001B-B23B-440D-89A0-BAD27F1DE023}" destId="{984F31ED-8141-470D-994D-1286BED141C5}" srcOrd="4" destOrd="0" presId="urn:microsoft.com/office/officeart/2018/5/layout/IconLeafLabelList"/>
    <dgm:cxn modelId="{079D26FA-4D21-4BA3-B258-89EDF231A571}" type="presParOf" srcId="{984F31ED-8141-470D-994D-1286BED141C5}" destId="{B4E9794D-B272-4283-8F9C-E19C3E7B7416}" srcOrd="0" destOrd="0" presId="urn:microsoft.com/office/officeart/2018/5/layout/IconLeafLabelList"/>
    <dgm:cxn modelId="{80AA4A4E-F86F-4458-8131-29350147C0F6}" type="presParOf" srcId="{984F31ED-8141-470D-994D-1286BED141C5}" destId="{384E9999-99A2-478C-B792-60E574F4DEF9}" srcOrd="1" destOrd="0" presId="urn:microsoft.com/office/officeart/2018/5/layout/IconLeafLabelList"/>
    <dgm:cxn modelId="{F91A71BE-4C13-4B0F-81B0-76C76A3E0735}" type="presParOf" srcId="{984F31ED-8141-470D-994D-1286BED141C5}" destId="{AADD2874-8516-45EE-B20B-4C844F24B8FF}" srcOrd="2" destOrd="0" presId="urn:microsoft.com/office/officeart/2018/5/layout/IconLeafLabelList"/>
    <dgm:cxn modelId="{02DA555C-D3C9-43DF-A1B8-49CD3DE7C426}" type="presParOf" srcId="{984F31ED-8141-470D-994D-1286BED141C5}" destId="{31925606-24C1-4FE5-BB0A-E8AFFA1D74B2}" srcOrd="3" destOrd="0" presId="urn:microsoft.com/office/officeart/2018/5/layout/IconLeafLabelList"/>
    <dgm:cxn modelId="{CBD692D7-728F-4B55-9CBF-E84634A32F3D}" type="presParOf" srcId="{B71F001B-B23B-440D-89A0-BAD27F1DE023}" destId="{FECA0D81-9D63-4937-B6D0-4838598CB125}" srcOrd="5" destOrd="0" presId="urn:microsoft.com/office/officeart/2018/5/layout/IconLeafLabelList"/>
    <dgm:cxn modelId="{B421CE03-B64D-44B4-9051-E535D647C9AF}" type="presParOf" srcId="{B71F001B-B23B-440D-89A0-BAD27F1DE023}" destId="{FA728213-3A35-4541-AE47-BCBA31F4B890}" srcOrd="6" destOrd="0" presId="urn:microsoft.com/office/officeart/2018/5/layout/IconLeafLabelList"/>
    <dgm:cxn modelId="{D58BA5D5-0A57-4153-8EE1-16540FB5C257}" type="presParOf" srcId="{FA728213-3A35-4541-AE47-BCBA31F4B890}" destId="{28CB103F-22C9-4819-8B97-DA219DD082E9}" srcOrd="0" destOrd="0" presId="urn:microsoft.com/office/officeart/2018/5/layout/IconLeafLabelList"/>
    <dgm:cxn modelId="{57913AFF-CAE3-493A-8617-FC2C69A92414}" type="presParOf" srcId="{FA728213-3A35-4541-AE47-BCBA31F4B890}" destId="{996FF133-E8A7-4BCD-B57F-97D864564CE7}" srcOrd="1" destOrd="0" presId="urn:microsoft.com/office/officeart/2018/5/layout/IconLeafLabelList"/>
    <dgm:cxn modelId="{FE59A2F7-47D8-4B6A-9596-D7AB18648393}" type="presParOf" srcId="{FA728213-3A35-4541-AE47-BCBA31F4B890}" destId="{C4A17668-9C71-4A13-941C-2B118E84314B}" srcOrd="2" destOrd="0" presId="urn:microsoft.com/office/officeart/2018/5/layout/IconLeafLabelList"/>
    <dgm:cxn modelId="{B7F5EBC5-97C4-48E9-A56C-C84A288BB242}" type="presParOf" srcId="{FA728213-3A35-4541-AE47-BCBA31F4B890}" destId="{4A4B9D63-7613-4B09-BD80-BE8C946A43A6}" srcOrd="3" destOrd="0" presId="urn:microsoft.com/office/officeart/2018/5/layout/IconLeafLabelList"/>
    <dgm:cxn modelId="{C8C01DCC-C807-415A-933B-0A71D32F8167}" type="presParOf" srcId="{B71F001B-B23B-440D-89A0-BAD27F1DE023}" destId="{1AB69DBD-0185-4129-99DC-9B8A75FD7DA7}" srcOrd="7" destOrd="0" presId="urn:microsoft.com/office/officeart/2018/5/layout/IconLeafLabelList"/>
    <dgm:cxn modelId="{1EA2C229-2A7E-43E8-9828-3CA7DD08A9EE}" type="presParOf" srcId="{B71F001B-B23B-440D-89A0-BAD27F1DE023}" destId="{C964B6DE-8243-4B7E-97C7-3171581BFBB4}" srcOrd="8" destOrd="0" presId="urn:microsoft.com/office/officeart/2018/5/layout/IconLeafLabelList"/>
    <dgm:cxn modelId="{AB1A1405-73D7-48F7-A8B4-5097CFCB819D}" type="presParOf" srcId="{C964B6DE-8243-4B7E-97C7-3171581BFBB4}" destId="{CF6287B9-3042-4610-A85E-F6C346CDCC8F}" srcOrd="0" destOrd="0" presId="urn:microsoft.com/office/officeart/2018/5/layout/IconLeafLabelList"/>
    <dgm:cxn modelId="{C4CAA985-DAC3-4C9D-BFE4-4DE6248FF1DD}" type="presParOf" srcId="{C964B6DE-8243-4B7E-97C7-3171581BFBB4}" destId="{96D8C293-C873-43EE-B6ED-ABA95A9A645F}" srcOrd="1" destOrd="0" presId="urn:microsoft.com/office/officeart/2018/5/layout/IconLeafLabelList"/>
    <dgm:cxn modelId="{F72F253E-CD57-4EE5-8F4B-C957D2E6A4A1}" type="presParOf" srcId="{C964B6DE-8243-4B7E-97C7-3171581BFBB4}" destId="{E42874A9-02C8-4CDA-8FD0-A9ABCA22CA90}" srcOrd="2" destOrd="0" presId="urn:microsoft.com/office/officeart/2018/5/layout/IconLeafLabelList"/>
    <dgm:cxn modelId="{4737013E-E2B6-4DE6-8BFC-D1D5AC73BF1C}" type="presParOf" srcId="{C964B6DE-8243-4B7E-97C7-3171581BFBB4}" destId="{2C2505E4-FDB1-4B43-9FB0-BF3A69F8F34C}"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B50424-78A6-4339-8581-D6B8B4385B9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085FFE6-1D3D-425B-A558-A598387055F5}">
      <dgm:prSet/>
      <dgm:spPr/>
      <dgm:t>
        <a:bodyPr/>
        <a:lstStyle/>
        <a:p>
          <a:r>
            <a:rPr lang="de-DE" b="1" dirty="0"/>
            <a:t>Technische Anweisungen befolgen</a:t>
          </a:r>
          <a:endParaRPr lang="en-US" dirty="0"/>
        </a:p>
      </dgm:t>
    </dgm:pt>
    <dgm:pt modelId="{F1673A09-8E6A-45AB-8F83-48387C54288F}" type="parTrans" cxnId="{0618DA86-9D86-4B49-A7D1-3487D65AAEC6}">
      <dgm:prSet/>
      <dgm:spPr/>
      <dgm:t>
        <a:bodyPr/>
        <a:lstStyle/>
        <a:p>
          <a:endParaRPr lang="en-US"/>
        </a:p>
      </dgm:t>
    </dgm:pt>
    <dgm:pt modelId="{DD16A835-383E-4E99-BA47-BC9042E6B2A3}" type="sibTrans" cxnId="{0618DA86-9D86-4B49-A7D1-3487D65AAEC6}">
      <dgm:prSet/>
      <dgm:spPr/>
      <dgm:t>
        <a:bodyPr/>
        <a:lstStyle/>
        <a:p>
          <a:endParaRPr lang="en-US"/>
        </a:p>
      </dgm:t>
    </dgm:pt>
    <dgm:pt modelId="{6C6C1216-A805-4D98-8D0F-8757443B880C}">
      <dgm:prSet/>
      <dgm:spPr/>
      <dgm:t>
        <a:bodyPr/>
        <a:lstStyle/>
        <a:p>
          <a:r>
            <a:rPr lang="de-DE"/>
            <a:t>-</a:t>
          </a:r>
          <a:r>
            <a:rPr lang="de-DE" b="1"/>
            <a:t> </a:t>
          </a:r>
          <a:r>
            <a:rPr lang="de-DE"/>
            <a:t>Wie kann man Karten herunterladen?</a:t>
          </a:r>
          <a:endParaRPr lang="en-US"/>
        </a:p>
      </dgm:t>
    </dgm:pt>
    <dgm:pt modelId="{26AA60BE-4FEA-456C-9824-B15E3D776F6B}" type="parTrans" cxnId="{79231F09-0F9E-4140-A5FA-A8136136D9AD}">
      <dgm:prSet/>
      <dgm:spPr/>
      <dgm:t>
        <a:bodyPr/>
        <a:lstStyle/>
        <a:p>
          <a:endParaRPr lang="en-US"/>
        </a:p>
      </dgm:t>
    </dgm:pt>
    <dgm:pt modelId="{E17069B8-4C5B-4719-8889-3E100375E25B}" type="sibTrans" cxnId="{79231F09-0F9E-4140-A5FA-A8136136D9AD}">
      <dgm:prSet/>
      <dgm:spPr/>
      <dgm:t>
        <a:bodyPr/>
        <a:lstStyle/>
        <a:p>
          <a:endParaRPr lang="en-US"/>
        </a:p>
      </dgm:t>
    </dgm:pt>
    <dgm:pt modelId="{56AC627F-A438-4C66-9082-DFF258026FC2}">
      <dgm:prSet/>
      <dgm:spPr/>
      <dgm:t>
        <a:bodyPr/>
        <a:lstStyle/>
        <a:p>
          <a:r>
            <a:rPr lang="de-DE"/>
            <a:t>- Wie kann man Karten aktualisieren?</a:t>
          </a:r>
          <a:endParaRPr lang="en-US"/>
        </a:p>
      </dgm:t>
    </dgm:pt>
    <dgm:pt modelId="{9873859A-0D94-4177-9D8B-71D98889CB8A}" type="parTrans" cxnId="{A89303DE-721B-4C06-8C26-231BFB828BF4}">
      <dgm:prSet/>
      <dgm:spPr/>
      <dgm:t>
        <a:bodyPr/>
        <a:lstStyle/>
        <a:p>
          <a:endParaRPr lang="en-US"/>
        </a:p>
      </dgm:t>
    </dgm:pt>
    <dgm:pt modelId="{B0A69E53-FA58-434B-AD70-C48FF6452D20}" type="sibTrans" cxnId="{A89303DE-721B-4C06-8C26-231BFB828BF4}">
      <dgm:prSet/>
      <dgm:spPr/>
      <dgm:t>
        <a:bodyPr/>
        <a:lstStyle/>
        <a:p>
          <a:endParaRPr lang="en-US"/>
        </a:p>
      </dgm:t>
    </dgm:pt>
    <dgm:pt modelId="{32D80A0F-2B17-410F-BEBF-9767F4381F30}">
      <dgm:prSet/>
      <dgm:spPr/>
      <dgm:t>
        <a:bodyPr/>
        <a:lstStyle/>
        <a:p>
          <a:r>
            <a:rPr lang="de-DE"/>
            <a:t>- Wie kann man die geladenen Karten nutzen?</a:t>
          </a:r>
          <a:endParaRPr lang="en-US"/>
        </a:p>
      </dgm:t>
    </dgm:pt>
    <dgm:pt modelId="{74E071DD-0CA5-40BB-B900-57EFD722A82E}" type="parTrans" cxnId="{CA9C5157-CA89-4CE6-AD7B-4EBEBA9F41A2}">
      <dgm:prSet/>
      <dgm:spPr/>
      <dgm:t>
        <a:bodyPr/>
        <a:lstStyle/>
        <a:p>
          <a:endParaRPr lang="en-US"/>
        </a:p>
      </dgm:t>
    </dgm:pt>
    <dgm:pt modelId="{60295D74-1046-43B4-8776-76EE2EF188FF}" type="sibTrans" cxnId="{CA9C5157-CA89-4CE6-AD7B-4EBEBA9F41A2}">
      <dgm:prSet/>
      <dgm:spPr/>
      <dgm:t>
        <a:bodyPr/>
        <a:lstStyle/>
        <a:p>
          <a:endParaRPr lang="en-US"/>
        </a:p>
      </dgm:t>
    </dgm:pt>
    <dgm:pt modelId="{FC359ED0-3360-4C6E-812F-2DBAF605868B}">
      <dgm:prSet/>
      <dgm:spPr/>
      <dgm:t>
        <a:bodyPr/>
        <a:lstStyle/>
        <a:p>
          <a:r>
            <a:rPr lang="de-DE"/>
            <a:t>- Wie kann man eine Route festlegen?</a:t>
          </a:r>
          <a:endParaRPr lang="en-US"/>
        </a:p>
      </dgm:t>
    </dgm:pt>
    <dgm:pt modelId="{1D030D7E-6BFF-4616-9C32-EDAE128E2B1F}" type="parTrans" cxnId="{5679ED57-57E3-47A6-8E3C-5D1E0C589662}">
      <dgm:prSet/>
      <dgm:spPr/>
      <dgm:t>
        <a:bodyPr/>
        <a:lstStyle/>
        <a:p>
          <a:endParaRPr lang="en-US"/>
        </a:p>
      </dgm:t>
    </dgm:pt>
    <dgm:pt modelId="{A2282684-59AF-4026-BE3F-624C5EA6613E}" type="sibTrans" cxnId="{5679ED57-57E3-47A6-8E3C-5D1E0C589662}">
      <dgm:prSet/>
      <dgm:spPr/>
      <dgm:t>
        <a:bodyPr/>
        <a:lstStyle/>
        <a:p>
          <a:endParaRPr lang="en-US"/>
        </a:p>
      </dgm:t>
    </dgm:pt>
    <dgm:pt modelId="{36C832BC-9AC3-4144-89ED-C88AB8B5CB75}" type="pres">
      <dgm:prSet presAssocID="{94B50424-78A6-4339-8581-D6B8B4385B9A}" presName="vert0" presStyleCnt="0">
        <dgm:presLayoutVars>
          <dgm:dir/>
          <dgm:animOne val="branch"/>
          <dgm:animLvl val="lvl"/>
        </dgm:presLayoutVars>
      </dgm:prSet>
      <dgm:spPr/>
    </dgm:pt>
    <dgm:pt modelId="{24E65AA1-92EF-48A3-BEA1-C537B7AE6054}" type="pres">
      <dgm:prSet presAssocID="{3085FFE6-1D3D-425B-A558-A598387055F5}" presName="thickLine" presStyleLbl="alignNode1" presStyleIdx="0" presStyleCnt="5"/>
      <dgm:spPr/>
    </dgm:pt>
    <dgm:pt modelId="{571DA995-1664-41D6-9653-FE03A3F58472}" type="pres">
      <dgm:prSet presAssocID="{3085FFE6-1D3D-425B-A558-A598387055F5}" presName="horz1" presStyleCnt="0"/>
      <dgm:spPr/>
    </dgm:pt>
    <dgm:pt modelId="{9C45AB26-4C37-4327-8C76-C7F0621DC6B7}" type="pres">
      <dgm:prSet presAssocID="{3085FFE6-1D3D-425B-A558-A598387055F5}" presName="tx1" presStyleLbl="revTx" presStyleIdx="0" presStyleCnt="5"/>
      <dgm:spPr/>
    </dgm:pt>
    <dgm:pt modelId="{36E30A49-9BDA-4AC3-9C1E-330D6DD8F16F}" type="pres">
      <dgm:prSet presAssocID="{3085FFE6-1D3D-425B-A558-A598387055F5}" presName="vert1" presStyleCnt="0"/>
      <dgm:spPr/>
    </dgm:pt>
    <dgm:pt modelId="{66F4B692-3A6F-4A83-9872-CD4289400362}" type="pres">
      <dgm:prSet presAssocID="{6C6C1216-A805-4D98-8D0F-8757443B880C}" presName="thickLine" presStyleLbl="alignNode1" presStyleIdx="1" presStyleCnt="5"/>
      <dgm:spPr/>
    </dgm:pt>
    <dgm:pt modelId="{0A1EE33C-77F1-4BAC-A562-F3504600CC3A}" type="pres">
      <dgm:prSet presAssocID="{6C6C1216-A805-4D98-8D0F-8757443B880C}" presName="horz1" presStyleCnt="0"/>
      <dgm:spPr/>
    </dgm:pt>
    <dgm:pt modelId="{24CBD0EF-0F83-45CF-BB38-1040C7C98AEF}" type="pres">
      <dgm:prSet presAssocID="{6C6C1216-A805-4D98-8D0F-8757443B880C}" presName="tx1" presStyleLbl="revTx" presStyleIdx="1" presStyleCnt="5"/>
      <dgm:spPr/>
    </dgm:pt>
    <dgm:pt modelId="{90C9F90C-31D8-4630-A53E-87D0621321B7}" type="pres">
      <dgm:prSet presAssocID="{6C6C1216-A805-4D98-8D0F-8757443B880C}" presName="vert1" presStyleCnt="0"/>
      <dgm:spPr/>
    </dgm:pt>
    <dgm:pt modelId="{C69272EE-9C1F-4EAA-8D15-D62FA50484E3}" type="pres">
      <dgm:prSet presAssocID="{56AC627F-A438-4C66-9082-DFF258026FC2}" presName="thickLine" presStyleLbl="alignNode1" presStyleIdx="2" presStyleCnt="5"/>
      <dgm:spPr/>
    </dgm:pt>
    <dgm:pt modelId="{695CFBAC-380E-47DB-81A9-D74171F2CE3E}" type="pres">
      <dgm:prSet presAssocID="{56AC627F-A438-4C66-9082-DFF258026FC2}" presName="horz1" presStyleCnt="0"/>
      <dgm:spPr/>
    </dgm:pt>
    <dgm:pt modelId="{0ED87E02-E0F8-4A48-8451-5E03C0E4A416}" type="pres">
      <dgm:prSet presAssocID="{56AC627F-A438-4C66-9082-DFF258026FC2}" presName="tx1" presStyleLbl="revTx" presStyleIdx="2" presStyleCnt="5"/>
      <dgm:spPr/>
    </dgm:pt>
    <dgm:pt modelId="{2E80267D-D27A-4964-85B1-654D56027012}" type="pres">
      <dgm:prSet presAssocID="{56AC627F-A438-4C66-9082-DFF258026FC2}" presName="vert1" presStyleCnt="0"/>
      <dgm:spPr/>
    </dgm:pt>
    <dgm:pt modelId="{115E0B19-A16C-4572-A7DF-E05369EF5B29}" type="pres">
      <dgm:prSet presAssocID="{32D80A0F-2B17-410F-BEBF-9767F4381F30}" presName="thickLine" presStyleLbl="alignNode1" presStyleIdx="3" presStyleCnt="5"/>
      <dgm:spPr/>
    </dgm:pt>
    <dgm:pt modelId="{718EED05-2B62-4E34-A19D-0E0AE3B48204}" type="pres">
      <dgm:prSet presAssocID="{32D80A0F-2B17-410F-BEBF-9767F4381F30}" presName="horz1" presStyleCnt="0"/>
      <dgm:spPr/>
    </dgm:pt>
    <dgm:pt modelId="{70AFF7C0-761A-4D1A-8C09-D61C3BD4E5B7}" type="pres">
      <dgm:prSet presAssocID="{32D80A0F-2B17-410F-BEBF-9767F4381F30}" presName="tx1" presStyleLbl="revTx" presStyleIdx="3" presStyleCnt="5"/>
      <dgm:spPr/>
    </dgm:pt>
    <dgm:pt modelId="{91E55FBC-55CA-4338-AD02-60E7D36CFA40}" type="pres">
      <dgm:prSet presAssocID="{32D80A0F-2B17-410F-BEBF-9767F4381F30}" presName="vert1" presStyleCnt="0"/>
      <dgm:spPr/>
    </dgm:pt>
    <dgm:pt modelId="{329FA633-1421-431E-AD22-BAF61B5C95B8}" type="pres">
      <dgm:prSet presAssocID="{FC359ED0-3360-4C6E-812F-2DBAF605868B}" presName="thickLine" presStyleLbl="alignNode1" presStyleIdx="4" presStyleCnt="5"/>
      <dgm:spPr/>
    </dgm:pt>
    <dgm:pt modelId="{6DBC0A96-D2BA-46AA-BA34-E210A3B12D0C}" type="pres">
      <dgm:prSet presAssocID="{FC359ED0-3360-4C6E-812F-2DBAF605868B}" presName="horz1" presStyleCnt="0"/>
      <dgm:spPr/>
    </dgm:pt>
    <dgm:pt modelId="{06FFE4D2-683D-418E-B7A3-D8B23C9C0A7B}" type="pres">
      <dgm:prSet presAssocID="{FC359ED0-3360-4C6E-812F-2DBAF605868B}" presName="tx1" presStyleLbl="revTx" presStyleIdx="4" presStyleCnt="5"/>
      <dgm:spPr/>
    </dgm:pt>
    <dgm:pt modelId="{ED314EC8-A1F9-47F5-91D8-A46F1BA1DFB2}" type="pres">
      <dgm:prSet presAssocID="{FC359ED0-3360-4C6E-812F-2DBAF605868B}" presName="vert1" presStyleCnt="0"/>
      <dgm:spPr/>
    </dgm:pt>
  </dgm:ptLst>
  <dgm:cxnLst>
    <dgm:cxn modelId="{79231F09-0F9E-4140-A5FA-A8136136D9AD}" srcId="{94B50424-78A6-4339-8581-D6B8B4385B9A}" destId="{6C6C1216-A805-4D98-8D0F-8757443B880C}" srcOrd="1" destOrd="0" parTransId="{26AA60BE-4FEA-456C-9824-B15E3D776F6B}" sibTransId="{E17069B8-4C5B-4719-8889-3E100375E25B}"/>
    <dgm:cxn modelId="{99757C2D-1F28-435F-8823-1BE4274823B5}" type="presOf" srcId="{56AC627F-A438-4C66-9082-DFF258026FC2}" destId="{0ED87E02-E0F8-4A48-8451-5E03C0E4A416}" srcOrd="0" destOrd="0" presId="urn:microsoft.com/office/officeart/2008/layout/LinedList"/>
    <dgm:cxn modelId="{9C1FE238-D257-434C-9CB2-56A2A9D21E65}" type="presOf" srcId="{FC359ED0-3360-4C6E-812F-2DBAF605868B}" destId="{06FFE4D2-683D-418E-B7A3-D8B23C9C0A7B}" srcOrd="0" destOrd="0" presId="urn:microsoft.com/office/officeart/2008/layout/LinedList"/>
    <dgm:cxn modelId="{330B0D68-F55A-4ABB-AB5E-4086D2801659}" type="presOf" srcId="{32D80A0F-2B17-410F-BEBF-9767F4381F30}" destId="{70AFF7C0-761A-4D1A-8C09-D61C3BD4E5B7}" srcOrd="0" destOrd="0" presId="urn:microsoft.com/office/officeart/2008/layout/LinedList"/>
    <dgm:cxn modelId="{CA9C5157-CA89-4CE6-AD7B-4EBEBA9F41A2}" srcId="{94B50424-78A6-4339-8581-D6B8B4385B9A}" destId="{32D80A0F-2B17-410F-BEBF-9767F4381F30}" srcOrd="3" destOrd="0" parTransId="{74E071DD-0CA5-40BB-B900-57EFD722A82E}" sibTransId="{60295D74-1046-43B4-8776-76EE2EF188FF}"/>
    <dgm:cxn modelId="{5679ED57-57E3-47A6-8E3C-5D1E0C589662}" srcId="{94B50424-78A6-4339-8581-D6B8B4385B9A}" destId="{FC359ED0-3360-4C6E-812F-2DBAF605868B}" srcOrd="4" destOrd="0" parTransId="{1D030D7E-6BFF-4616-9C32-EDAE128E2B1F}" sibTransId="{A2282684-59AF-4026-BE3F-624C5EA6613E}"/>
    <dgm:cxn modelId="{FB54F758-C5D4-4DFA-8E9E-299E5F5A078A}" type="presOf" srcId="{3085FFE6-1D3D-425B-A558-A598387055F5}" destId="{9C45AB26-4C37-4327-8C76-C7F0621DC6B7}" srcOrd="0" destOrd="0" presId="urn:microsoft.com/office/officeart/2008/layout/LinedList"/>
    <dgm:cxn modelId="{0618DA86-9D86-4B49-A7D1-3487D65AAEC6}" srcId="{94B50424-78A6-4339-8581-D6B8B4385B9A}" destId="{3085FFE6-1D3D-425B-A558-A598387055F5}" srcOrd="0" destOrd="0" parTransId="{F1673A09-8E6A-45AB-8F83-48387C54288F}" sibTransId="{DD16A835-383E-4E99-BA47-BC9042E6B2A3}"/>
    <dgm:cxn modelId="{13571B8F-886E-48CC-8B5C-514DBD3429DA}" type="presOf" srcId="{94B50424-78A6-4339-8581-D6B8B4385B9A}" destId="{36C832BC-9AC3-4144-89ED-C88AB8B5CB75}" srcOrd="0" destOrd="0" presId="urn:microsoft.com/office/officeart/2008/layout/LinedList"/>
    <dgm:cxn modelId="{8F770E91-50B3-4C91-B251-1274E3B7F428}" type="presOf" srcId="{6C6C1216-A805-4D98-8D0F-8757443B880C}" destId="{24CBD0EF-0F83-45CF-BB38-1040C7C98AEF}" srcOrd="0" destOrd="0" presId="urn:microsoft.com/office/officeart/2008/layout/LinedList"/>
    <dgm:cxn modelId="{A89303DE-721B-4C06-8C26-231BFB828BF4}" srcId="{94B50424-78A6-4339-8581-D6B8B4385B9A}" destId="{56AC627F-A438-4C66-9082-DFF258026FC2}" srcOrd="2" destOrd="0" parTransId="{9873859A-0D94-4177-9D8B-71D98889CB8A}" sibTransId="{B0A69E53-FA58-434B-AD70-C48FF6452D20}"/>
    <dgm:cxn modelId="{BC9167DD-2186-4CD3-B3E1-32360FA0DC7B}" type="presParOf" srcId="{36C832BC-9AC3-4144-89ED-C88AB8B5CB75}" destId="{24E65AA1-92EF-48A3-BEA1-C537B7AE6054}" srcOrd="0" destOrd="0" presId="urn:microsoft.com/office/officeart/2008/layout/LinedList"/>
    <dgm:cxn modelId="{8FE12351-41A4-4B0C-9E89-45B348F37750}" type="presParOf" srcId="{36C832BC-9AC3-4144-89ED-C88AB8B5CB75}" destId="{571DA995-1664-41D6-9653-FE03A3F58472}" srcOrd="1" destOrd="0" presId="urn:microsoft.com/office/officeart/2008/layout/LinedList"/>
    <dgm:cxn modelId="{394AA2C7-97FF-49FB-B667-B90B85845E11}" type="presParOf" srcId="{571DA995-1664-41D6-9653-FE03A3F58472}" destId="{9C45AB26-4C37-4327-8C76-C7F0621DC6B7}" srcOrd="0" destOrd="0" presId="urn:microsoft.com/office/officeart/2008/layout/LinedList"/>
    <dgm:cxn modelId="{2E53697B-2184-479D-95C1-00B60506C366}" type="presParOf" srcId="{571DA995-1664-41D6-9653-FE03A3F58472}" destId="{36E30A49-9BDA-4AC3-9C1E-330D6DD8F16F}" srcOrd="1" destOrd="0" presId="urn:microsoft.com/office/officeart/2008/layout/LinedList"/>
    <dgm:cxn modelId="{34EFB748-3519-4F1A-99B6-BF6EDC70015D}" type="presParOf" srcId="{36C832BC-9AC3-4144-89ED-C88AB8B5CB75}" destId="{66F4B692-3A6F-4A83-9872-CD4289400362}" srcOrd="2" destOrd="0" presId="urn:microsoft.com/office/officeart/2008/layout/LinedList"/>
    <dgm:cxn modelId="{C494D7DC-22C9-4D1E-863F-CB173B99009F}" type="presParOf" srcId="{36C832BC-9AC3-4144-89ED-C88AB8B5CB75}" destId="{0A1EE33C-77F1-4BAC-A562-F3504600CC3A}" srcOrd="3" destOrd="0" presId="urn:microsoft.com/office/officeart/2008/layout/LinedList"/>
    <dgm:cxn modelId="{FCD0122F-91DF-4CAB-91A0-A2B23542BAAC}" type="presParOf" srcId="{0A1EE33C-77F1-4BAC-A562-F3504600CC3A}" destId="{24CBD0EF-0F83-45CF-BB38-1040C7C98AEF}" srcOrd="0" destOrd="0" presId="urn:microsoft.com/office/officeart/2008/layout/LinedList"/>
    <dgm:cxn modelId="{95F5F6BE-8887-4919-B544-51D1342A08B8}" type="presParOf" srcId="{0A1EE33C-77F1-4BAC-A562-F3504600CC3A}" destId="{90C9F90C-31D8-4630-A53E-87D0621321B7}" srcOrd="1" destOrd="0" presId="urn:microsoft.com/office/officeart/2008/layout/LinedList"/>
    <dgm:cxn modelId="{5640EC1E-9D9E-429D-A4E3-CB8B66874521}" type="presParOf" srcId="{36C832BC-9AC3-4144-89ED-C88AB8B5CB75}" destId="{C69272EE-9C1F-4EAA-8D15-D62FA50484E3}" srcOrd="4" destOrd="0" presId="urn:microsoft.com/office/officeart/2008/layout/LinedList"/>
    <dgm:cxn modelId="{5E694949-B0F3-4399-9D08-FD671D38A215}" type="presParOf" srcId="{36C832BC-9AC3-4144-89ED-C88AB8B5CB75}" destId="{695CFBAC-380E-47DB-81A9-D74171F2CE3E}" srcOrd="5" destOrd="0" presId="urn:microsoft.com/office/officeart/2008/layout/LinedList"/>
    <dgm:cxn modelId="{DDBC926F-7E0B-4781-8547-B0924DA71867}" type="presParOf" srcId="{695CFBAC-380E-47DB-81A9-D74171F2CE3E}" destId="{0ED87E02-E0F8-4A48-8451-5E03C0E4A416}" srcOrd="0" destOrd="0" presId="urn:microsoft.com/office/officeart/2008/layout/LinedList"/>
    <dgm:cxn modelId="{A6E19803-6BB7-493B-9589-C9D4B92883EA}" type="presParOf" srcId="{695CFBAC-380E-47DB-81A9-D74171F2CE3E}" destId="{2E80267D-D27A-4964-85B1-654D56027012}" srcOrd="1" destOrd="0" presId="urn:microsoft.com/office/officeart/2008/layout/LinedList"/>
    <dgm:cxn modelId="{1591D66A-3709-4B93-93BA-85D862E71803}" type="presParOf" srcId="{36C832BC-9AC3-4144-89ED-C88AB8B5CB75}" destId="{115E0B19-A16C-4572-A7DF-E05369EF5B29}" srcOrd="6" destOrd="0" presId="urn:microsoft.com/office/officeart/2008/layout/LinedList"/>
    <dgm:cxn modelId="{6BD5E775-C300-415D-889D-C65E67A526CD}" type="presParOf" srcId="{36C832BC-9AC3-4144-89ED-C88AB8B5CB75}" destId="{718EED05-2B62-4E34-A19D-0E0AE3B48204}" srcOrd="7" destOrd="0" presId="urn:microsoft.com/office/officeart/2008/layout/LinedList"/>
    <dgm:cxn modelId="{A85D7E9C-9BCA-47A9-9546-889E8FC7833E}" type="presParOf" srcId="{718EED05-2B62-4E34-A19D-0E0AE3B48204}" destId="{70AFF7C0-761A-4D1A-8C09-D61C3BD4E5B7}" srcOrd="0" destOrd="0" presId="urn:microsoft.com/office/officeart/2008/layout/LinedList"/>
    <dgm:cxn modelId="{D40A79BC-1ADB-43F9-B18D-E31310ED6551}" type="presParOf" srcId="{718EED05-2B62-4E34-A19D-0E0AE3B48204}" destId="{91E55FBC-55CA-4338-AD02-60E7D36CFA40}" srcOrd="1" destOrd="0" presId="urn:microsoft.com/office/officeart/2008/layout/LinedList"/>
    <dgm:cxn modelId="{857F2AE4-1FAC-458A-9039-370540E96F1E}" type="presParOf" srcId="{36C832BC-9AC3-4144-89ED-C88AB8B5CB75}" destId="{329FA633-1421-431E-AD22-BAF61B5C95B8}" srcOrd="8" destOrd="0" presId="urn:microsoft.com/office/officeart/2008/layout/LinedList"/>
    <dgm:cxn modelId="{F36D51E7-857B-4284-92B7-ABD665299E31}" type="presParOf" srcId="{36C832BC-9AC3-4144-89ED-C88AB8B5CB75}" destId="{6DBC0A96-D2BA-46AA-BA34-E210A3B12D0C}" srcOrd="9" destOrd="0" presId="urn:microsoft.com/office/officeart/2008/layout/LinedList"/>
    <dgm:cxn modelId="{1AE53C73-5154-4F61-AC93-41D36F2712A0}" type="presParOf" srcId="{6DBC0A96-D2BA-46AA-BA34-E210A3B12D0C}" destId="{06FFE4D2-683D-418E-B7A3-D8B23C9C0A7B}" srcOrd="0" destOrd="0" presId="urn:microsoft.com/office/officeart/2008/layout/LinedList"/>
    <dgm:cxn modelId="{13D2EA83-0A6F-4D96-8F4F-18F0A0B77089}" type="presParOf" srcId="{6DBC0A96-D2BA-46AA-BA34-E210A3B12D0C}" destId="{ED314EC8-A1F9-47F5-91D8-A46F1BA1DFB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7EA2C5-8D45-4314-9A67-B63D019CCC2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80341B3-1323-46FD-9467-ABD3E06D25A4}">
      <dgm:prSet/>
      <dgm:spPr/>
      <dgm:t>
        <a:bodyPr/>
        <a:lstStyle/>
        <a:p>
          <a:r>
            <a:rPr lang="de-DE"/>
            <a:t>Welche Aussagen sind richtig? Welche sind falsch?</a:t>
          </a:r>
          <a:endParaRPr lang="en-US"/>
        </a:p>
      </dgm:t>
    </dgm:pt>
    <dgm:pt modelId="{6F337326-7384-414A-9AB0-1E1B9946E753}" type="parTrans" cxnId="{5AAEC628-0085-4942-8590-2AF2C06F1157}">
      <dgm:prSet/>
      <dgm:spPr/>
      <dgm:t>
        <a:bodyPr/>
        <a:lstStyle/>
        <a:p>
          <a:endParaRPr lang="en-US"/>
        </a:p>
      </dgm:t>
    </dgm:pt>
    <dgm:pt modelId="{B4A821AD-F600-4418-9C6A-D383A436AD7C}" type="sibTrans" cxnId="{5AAEC628-0085-4942-8590-2AF2C06F1157}">
      <dgm:prSet/>
      <dgm:spPr/>
      <dgm:t>
        <a:bodyPr/>
        <a:lstStyle/>
        <a:p>
          <a:endParaRPr lang="en-US"/>
        </a:p>
      </dgm:t>
    </dgm:pt>
    <dgm:pt modelId="{4E00F393-8854-4AD5-AF4D-F8FD3FAA173F}">
      <dgm:prSet/>
      <dgm:spPr/>
      <dgm:t>
        <a:bodyPr/>
        <a:lstStyle/>
        <a:p>
          <a:r>
            <a:rPr lang="de-DE"/>
            <a:t>Die gesetzliche höchstarbeitzeit beträgt sechs Stunden pro Werktag.</a:t>
          </a:r>
          <a:endParaRPr lang="en-US"/>
        </a:p>
      </dgm:t>
    </dgm:pt>
    <dgm:pt modelId="{C49B5B6A-2713-47FC-B782-94AD0D562A1C}" type="parTrans" cxnId="{B4D70431-15E6-4C7B-99B2-1D298EBA66A4}">
      <dgm:prSet/>
      <dgm:spPr/>
      <dgm:t>
        <a:bodyPr/>
        <a:lstStyle/>
        <a:p>
          <a:endParaRPr lang="en-US"/>
        </a:p>
      </dgm:t>
    </dgm:pt>
    <dgm:pt modelId="{2B8A7B56-95F0-44AB-8EAC-6A1455D5B6EF}" type="sibTrans" cxnId="{B4D70431-15E6-4C7B-99B2-1D298EBA66A4}">
      <dgm:prSet/>
      <dgm:spPr/>
      <dgm:t>
        <a:bodyPr/>
        <a:lstStyle/>
        <a:p>
          <a:endParaRPr lang="en-US"/>
        </a:p>
      </dgm:t>
    </dgm:pt>
    <dgm:pt modelId="{544C5F63-0545-49CD-9689-98C1B3B4C9D4}">
      <dgm:prSet/>
      <dgm:spPr/>
      <dgm:t>
        <a:bodyPr/>
        <a:lstStyle/>
        <a:p>
          <a:r>
            <a:rPr lang="de-DE"/>
            <a:t>Bei einer Arbeitszeit von sieben Stunden, ist die Pausenzeit mindestens 45 Minuten.</a:t>
          </a:r>
          <a:endParaRPr lang="en-US"/>
        </a:p>
      </dgm:t>
    </dgm:pt>
    <dgm:pt modelId="{250E6D63-ACA7-46F9-A40D-05EBCD54761B}" type="parTrans" cxnId="{8A0F7CBC-1412-43FA-A6B0-CDD899E8B7D5}">
      <dgm:prSet/>
      <dgm:spPr/>
      <dgm:t>
        <a:bodyPr/>
        <a:lstStyle/>
        <a:p>
          <a:endParaRPr lang="en-US"/>
        </a:p>
      </dgm:t>
    </dgm:pt>
    <dgm:pt modelId="{8DD55A18-133D-4A2C-8568-76C01E6D8698}" type="sibTrans" cxnId="{8A0F7CBC-1412-43FA-A6B0-CDD899E8B7D5}">
      <dgm:prSet/>
      <dgm:spPr/>
      <dgm:t>
        <a:bodyPr/>
        <a:lstStyle/>
        <a:p>
          <a:endParaRPr lang="en-US"/>
        </a:p>
      </dgm:t>
    </dgm:pt>
    <dgm:pt modelId="{3698E63A-8E71-4061-A1A4-3E60AE57DAAF}">
      <dgm:prSet/>
      <dgm:spPr/>
      <dgm:t>
        <a:bodyPr/>
        <a:lstStyle/>
        <a:p>
          <a:r>
            <a:rPr lang="de-DE"/>
            <a:t>Die Arbeitsstunden beinhalten auch die Pausen.</a:t>
          </a:r>
          <a:endParaRPr lang="en-US"/>
        </a:p>
      </dgm:t>
    </dgm:pt>
    <dgm:pt modelId="{C16C6A9B-25F1-4E2B-B97B-BAAE9FD72D29}" type="parTrans" cxnId="{891620F3-E1F2-4B6C-8286-0AEB1E854A2A}">
      <dgm:prSet/>
      <dgm:spPr/>
      <dgm:t>
        <a:bodyPr/>
        <a:lstStyle/>
        <a:p>
          <a:endParaRPr lang="en-US"/>
        </a:p>
      </dgm:t>
    </dgm:pt>
    <dgm:pt modelId="{25A7C968-1DA6-4961-B622-063E9CEBFAD0}" type="sibTrans" cxnId="{891620F3-E1F2-4B6C-8286-0AEB1E854A2A}">
      <dgm:prSet/>
      <dgm:spPr/>
      <dgm:t>
        <a:bodyPr/>
        <a:lstStyle/>
        <a:p>
          <a:endParaRPr lang="en-US"/>
        </a:p>
      </dgm:t>
    </dgm:pt>
    <dgm:pt modelId="{BAFEF843-B9D6-4692-8552-421C4BD23949}">
      <dgm:prSet/>
      <dgm:spPr/>
      <dgm:t>
        <a:bodyPr/>
        <a:lstStyle/>
        <a:p>
          <a:r>
            <a:rPr lang="de-DE"/>
            <a:t>Resturlaub kann bis zum 31.03. des Folgejahres genommen werden. </a:t>
          </a:r>
          <a:endParaRPr lang="en-US"/>
        </a:p>
      </dgm:t>
    </dgm:pt>
    <dgm:pt modelId="{E6BF5B0C-848F-41C4-A459-6FA63AD38CA5}" type="parTrans" cxnId="{FF2A9679-04FD-4339-8FB0-262EC0CAB938}">
      <dgm:prSet/>
      <dgm:spPr/>
      <dgm:t>
        <a:bodyPr/>
        <a:lstStyle/>
        <a:p>
          <a:endParaRPr lang="en-US"/>
        </a:p>
      </dgm:t>
    </dgm:pt>
    <dgm:pt modelId="{50E3C837-54E4-4A4E-A85A-BE61210B2591}" type="sibTrans" cxnId="{FF2A9679-04FD-4339-8FB0-262EC0CAB938}">
      <dgm:prSet/>
      <dgm:spPr/>
      <dgm:t>
        <a:bodyPr/>
        <a:lstStyle/>
        <a:p>
          <a:endParaRPr lang="en-US"/>
        </a:p>
      </dgm:t>
    </dgm:pt>
    <dgm:pt modelId="{EE8E53F9-6C74-4A73-8ABA-B5DFA214312B}" type="pres">
      <dgm:prSet presAssocID="{517EA2C5-8D45-4314-9A67-B63D019CCC2D}" presName="linear" presStyleCnt="0">
        <dgm:presLayoutVars>
          <dgm:animLvl val="lvl"/>
          <dgm:resizeHandles val="exact"/>
        </dgm:presLayoutVars>
      </dgm:prSet>
      <dgm:spPr/>
    </dgm:pt>
    <dgm:pt modelId="{E057B02C-EB39-4218-B5AB-9EDE1DE3AA8F}" type="pres">
      <dgm:prSet presAssocID="{A80341B3-1323-46FD-9467-ABD3E06D25A4}" presName="parentText" presStyleLbl="node1" presStyleIdx="0" presStyleCnt="1">
        <dgm:presLayoutVars>
          <dgm:chMax val="0"/>
          <dgm:bulletEnabled val="1"/>
        </dgm:presLayoutVars>
      </dgm:prSet>
      <dgm:spPr/>
    </dgm:pt>
    <dgm:pt modelId="{25970DDC-FBE2-444C-9FAB-35E9AE03B305}" type="pres">
      <dgm:prSet presAssocID="{A80341B3-1323-46FD-9467-ABD3E06D25A4}" presName="childText" presStyleLbl="revTx" presStyleIdx="0" presStyleCnt="1">
        <dgm:presLayoutVars>
          <dgm:bulletEnabled val="1"/>
        </dgm:presLayoutVars>
      </dgm:prSet>
      <dgm:spPr/>
    </dgm:pt>
  </dgm:ptLst>
  <dgm:cxnLst>
    <dgm:cxn modelId="{DAC78F23-FE87-426B-80A3-3B7932B91280}" type="presOf" srcId="{4E00F393-8854-4AD5-AF4D-F8FD3FAA173F}" destId="{25970DDC-FBE2-444C-9FAB-35E9AE03B305}" srcOrd="0" destOrd="0" presId="urn:microsoft.com/office/officeart/2005/8/layout/vList2"/>
    <dgm:cxn modelId="{5AAEC628-0085-4942-8590-2AF2C06F1157}" srcId="{517EA2C5-8D45-4314-9A67-B63D019CCC2D}" destId="{A80341B3-1323-46FD-9467-ABD3E06D25A4}" srcOrd="0" destOrd="0" parTransId="{6F337326-7384-414A-9AB0-1E1B9946E753}" sibTransId="{B4A821AD-F600-4418-9C6A-D383A436AD7C}"/>
    <dgm:cxn modelId="{B4D70431-15E6-4C7B-99B2-1D298EBA66A4}" srcId="{A80341B3-1323-46FD-9467-ABD3E06D25A4}" destId="{4E00F393-8854-4AD5-AF4D-F8FD3FAA173F}" srcOrd="0" destOrd="0" parTransId="{C49B5B6A-2713-47FC-B782-94AD0D562A1C}" sibTransId="{2B8A7B56-95F0-44AB-8EAC-6A1455D5B6EF}"/>
    <dgm:cxn modelId="{DE4D5A62-B4F5-43F6-8831-EE0B2A6B3FE4}" type="presOf" srcId="{3698E63A-8E71-4061-A1A4-3E60AE57DAAF}" destId="{25970DDC-FBE2-444C-9FAB-35E9AE03B305}" srcOrd="0" destOrd="2" presId="urn:microsoft.com/office/officeart/2005/8/layout/vList2"/>
    <dgm:cxn modelId="{68FFF645-AA1A-4B74-97E5-1AEB1D83C1DF}" type="presOf" srcId="{544C5F63-0545-49CD-9689-98C1B3B4C9D4}" destId="{25970DDC-FBE2-444C-9FAB-35E9AE03B305}" srcOrd="0" destOrd="1" presId="urn:microsoft.com/office/officeart/2005/8/layout/vList2"/>
    <dgm:cxn modelId="{896D8A6F-106A-45F7-918A-EB50582B57B1}" type="presOf" srcId="{BAFEF843-B9D6-4692-8552-421C4BD23949}" destId="{25970DDC-FBE2-444C-9FAB-35E9AE03B305}" srcOrd="0" destOrd="3" presId="urn:microsoft.com/office/officeart/2005/8/layout/vList2"/>
    <dgm:cxn modelId="{ED5A5351-E81D-4D23-93A3-6DAC5242AA2E}" type="presOf" srcId="{A80341B3-1323-46FD-9467-ABD3E06D25A4}" destId="{E057B02C-EB39-4218-B5AB-9EDE1DE3AA8F}" srcOrd="0" destOrd="0" presId="urn:microsoft.com/office/officeart/2005/8/layout/vList2"/>
    <dgm:cxn modelId="{FF2A9679-04FD-4339-8FB0-262EC0CAB938}" srcId="{A80341B3-1323-46FD-9467-ABD3E06D25A4}" destId="{BAFEF843-B9D6-4692-8552-421C4BD23949}" srcOrd="3" destOrd="0" parTransId="{E6BF5B0C-848F-41C4-A459-6FA63AD38CA5}" sibTransId="{50E3C837-54E4-4A4E-A85A-BE61210B2591}"/>
    <dgm:cxn modelId="{8A0F7CBC-1412-43FA-A6B0-CDD899E8B7D5}" srcId="{A80341B3-1323-46FD-9467-ABD3E06D25A4}" destId="{544C5F63-0545-49CD-9689-98C1B3B4C9D4}" srcOrd="1" destOrd="0" parTransId="{250E6D63-ACA7-46F9-A40D-05EBCD54761B}" sibTransId="{8DD55A18-133D-4A2C-8568-76C01E6D8698}"/>
    <dgm:cxn modelId="{167FEBE6-115C-4054-AEA5-8B7E9382900B}" type="presOf" srcId="{517EA2C5-8D45-4314-9A67-B63D019CCC2D}" destId="{EE8E53F9-6C74-4A73-8ABA-B5DFA214312B}" srcOrd="0" destOrd="0" presId="urn:microsoft.com/office/officeart/2005/8/layout/vList2"/>
    <dgm:cxn modelId="{891620F3-E1F2-4B6C-8286-0AEB1E854A2A}" srcId="{A80341B3-1323-46FD-9467-ABD3E06D25A4}" destId="{3698E63A-8E71-4061-A1A4-3E60AE57DAAF}" srcOrd="2" destOrd="0" parTransId="{C16C6A9B-25F1-4E2B-B97B-BAAE9FD72D29}" sibTransId="{25A7C968-1DA6-4961-B622-063E9CEBFAD0}"/>
    <dgm:cxn modelId="{650215BF-25D0-4C2A-B5F1-E954B8C0D1D1}" type="presParOf" srcId="{EE8E53F9-6C74-4A73-8ABA-B5DFA214312B}" destId="{E057B02C-EB39-4218-B5AB-9EDE1DE3AA8F}" srcOrd="0" destOrd="0" presId="urn:microsoft.com/office/officeart/2005/8/layout/vList2"/>
    <dgm:cxn modelId="{247E5AB8-684B-4E09-A9A4-68848FC7D54E}" type="presParOf" srcId="{EE8E53F9-6C74-4A73-8ABA-B5DFA214312B}" destId="{25970DDC-FBE2-444C-9FAB-35E9AE03B30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B960AD-D849-4ADC-8452-6B5D33F85C7B}" type="doc">
      <dgm:prSet loTypeId="urn:microsoft.com/office/officeart/2005/8/layout/vList5" loCatId="list" qsTypeId="urn:microsoft.com/office/officeart/2005/8/quickstyle/simple1" qsCatId="simple" csTypeId="urn:microsoft.com/office/officeart/2005/8/colors/colorful1" csCatId="colorful"/>
      <dgm:spPr/>
      <dgm:t>
        <a:bodyPr/>
        <a:lstStyle/>
        <a:p>
          <a:endParaRPr lang="en-US"/>
        </a:p>
      </dgm:t>
    </dgm:pt>
    <dgm:pt modelId="{ACE289A7-4A09-4CAF-B7F6-2C450D2891F5}">
      <dgm:prSet/>
      <dgm:spPr/>
      <dgm:t>
        <a:bodyPr/>
        <a:lstStyle/>
        <a:p>
          <a:r>
            <a:rPr lang="de-DE"/>
            <a:t>Nomen-Verb Verbindungen. Was passt? Ordnen Sie zu.</a:t>
          </a:r>
          <a:endParaRPr lang="en-US"/>
        </a:p>
      </dgm:t>
    </dgm:pt>
    <dgm:pt modelId="{3F0E23F9-5EDF-4145-AEE7-41DD27767BFF}" type="parTrans" cxnId="{435EDF17-7957-49AE-AB78-63F719C1B9E0}">
      <dgm:prSet/>
      <dgm:spPr/>
      <dgm:t>
        <a:bodyPr/>
        <a:lstStyle/>
        <a:p>
          <a:endParaRPr lang="en-US"/>
        </a:p>
      </dgm:t>
    </dgm:pt>
    <dgm:pt modelId="{DAA2FC65-DF33-45F4-B31D-14A2B2E4402C}" type="sibTrans" cxnId="{435EDF17-7957-49AE-AB78-63F719C1B9E0}">
      <dgm:prSet/>
      <dgm:spPr/>
      <dgm:t>
        <a:bodyPr/>
        <a:lstStyle/>
        <a:p>
          <a:endParaRPr lang="en-US"/>
        </a:p>
      </dgm:t>
    </dgm:pt>
    <dgm:pt modelId="{629B507F-A12B-4D87-80E0-28D217481A9D}">
      <dgm:prSet/>
      <dgm:spPr/>
      <dgm:t>
        <a:bodyPr/>
        <a:lstStyle/>
        <a:p>
          <a:r>
            <a:rPr lang="de-DE"/>
            <a:t>1 Maßnahmen des Arbeitsschutzes                        </a:t>
          </a:r>
          <a:endParaRPr lang="en-US"/>
        </a:p>
      </dgm:t>
    </dgm:pt>
    <dgm:pt modelId="{F108AB74-AB83-4779-8E52-4343EB2D7009}" type="parTrans" cxnId="{F98CA429-280D-415E-AE50-26AE92B75970}">
      <dgm:prSet/>
      <dgm:spPr/>
      <dgm:t>
        <a:bodyPr/>
        <a:lstStyle/>
        <a:p>
          <a:endParaRPr lang="en-US"/>
        </a:p>
      </dgm:t>
    </dgm:pt>
    <dgm:pt modelId="{84D7A7A0-BD35-4A1C-AA11-2A7674F4987F}" type="sibTrans" cxnId="{F98CA429-280D-415E-AE50-26AE92B75970}">
      <dgm:prSet/>
      <dgm:spPr/>
      <dgm:t>
        <a:bodyPr/>
        <a:lstStyle/>
        <a:p>
          <a:endParaRPr lang="en-US"/>
        </a:p>
      </dgm:t>
    </dgm:pt>
    <dgm:pt modelId="{00EFBA23-35AF-490B-85BA-35292339C122}">
      <dgm:prSet/>
      <dgm:spPr/>
      <dgm:t>
        <a:bodyPr/>
        <a:lstStyle/>
        <a:p>
          <a:r>
            <a:rPr lang="de-DE"/>
            <a:t>2 den Anweisung des Arbeitgebers</a:t>
          </a:r>
          <a:endParaRPr lang="en-US"/>
        </a:p>
      </dgm:t>
    </dgm:pt>
    <dgm:pt modelId="{C255C4E5-BA36-49B4-8DAF-6624C621F1E7}" type="parTrans" cxnId="{718CDD3C-18C0-4328-BE33-A6B77ED985E7}">
      <dgm:prSet/>
      <dgm:spPr/>
      <dgm:t>
        <a:bodyPr/>
        <a:lstStyle/>
        <a:p>
          <a:endParaRPr lang="en-US"/>
        </a:p>
      </dgm:t>
    </dgm:pt>
    <dgm:pt modelId="{CAF08A8A-13EA-4A1E-89C5-83D6C6123469}" type="sibTrans" cxnId="{718CDD3C-18C0-4328-BE33-A6B77ED985E7}">
      <dgm:prSet/>
      <dgm:spPr/>
      <dgm:t>
        <a:bodyPr/>
        <a:lstStyle/>
        <a:p>
          <a:endParaRPr lang="en-US"/>
        </a:p>
      </dgm:t>
    </dgm:pt>
    <dgm:pt modelId="{C7B7633B-1688-463F-A4B8-D3DE1B93438E}">
      <dgm:prSet/>
      <dgm:spPr/>
      <dgm:t>
        <a:bodyPr/>
        <a:lstStyle/>
        <a:p>
          <a:r>
            <a:rPr lang="de-DE"/>
            <a:t>3 sich in Sicherheit bringen</a:t>
          </a:r>
          <a:endParaRPr lang="en-US"/>
        </a:p>
      </dgm:t>
    </dgm:pt>
    <dgm:pt modelId="{5B544301-94D0-4723-B8E1-5A3BBA673E6D}" type="parTrans" cxnId="{638335A1-34B6-40E5-AA56-FC994380762A}">
      <dgm:prSet/>
      <dgm:spPr/>
      <dgm:t>
        <a:bodyPr/>
        <a:lstStyle/>
        <a:p>
          <a:endParaRPr lang="en-US"/>
        </a:p>
      </dgm:t>
    </dgm:pt>
    <dgm:pt modelId="{05D20777-214E-4627-B7B7-A55235CA1759}" type="sibTrans" cxnId="{638335A1-34B6-40E5-AA56-FC994380762A}">
      <dgm:prSet/>
      <dgm:spPr/>
      <dgm:t>
        <a:bodyPr/>
        <a:lstStyle/>
        <a:p>
          <a:endParaRPr lang="en-US"/>
        </a:p>
      </dgm:t>
    </dgm:pt>
    <dgm:pt modelId="{99EAFD4E-D0EF-4049-B5CF-93F843DE10BB}">
      <dgm:prSet/>
      <dgm:spPr/>
      <dgm:t>
        <a:bodyPr/>
        <a:lstStyle/>
        <a:p>
          <a:r>
            <a:rPr lang="de-DE"/>
            <a:t>4 eine Gefahr</a:t>
          </a:r>
          <a:endParaRPr lang="en-US"/>
        </a:p>
      </dgm:t>
    </dgm:pt>
    <dgm:pt modelId="{07B65BCD-33BB-4D4A-8ED2-C049DCF54D34}" type="parTrans" cxnId="{9F6BAEF9-EEC1-4B50-B61D-2F5A5E0C3438}">
      <dgm:prSet/>
      <dgm:spPr/>
      <dgm:t>
        <a:bodyPr/>
        <a:lstStyle/>
        <a:p>
          <a:endParaRPr lang="en-US"/>
        </a:p>
      </dgm:t>
    </dgm:pt>
    <dgm:pt modelId="{F81F00F5-5884-4771-B301-D5F0A72EB3E9}" type="sibTrans" cxnId="{9F6BAEF9-EEC1-4B50-B61D-2F5A5E0C3438}">
      <dgm:prSet/>
      <dgm:spPr/>
      <dgm:t>
        <a:bodyPr/>
        <a:lstStyle/>
        <a:p>
          <a:endParaRPr lang="en-US"/>
        </a:p>
      </dgm:t>
    </dgm:pt>
    <dgm:pt modelId="{92AECA9E-E011-40DA-BA8B-805FAA79FD4E}">
      <dgm:prSet/>
      <dgm:spPr/>
      <dgm:t>
        <a:bodyPr/>
        <a:lstStyle/>
        <a:p>
          <a:r>
            <a:rPr lang="de-DE"/>
            <a:t>5 sich in die Sicherheitsanweisungen</a:t>
          </a:r>
          <a:endParaRPr lang="en-US"/>
        </a:p>
      </dgm:t>
    </dgm:pt>
    <dgm:pt modelId="{2722F303-70CE-4EE6-B6C5-EBB0A4EA5E7C}" type="parTrans" cxnId="{2F01DECF-3813-4EBB-96D6-09FE3F216FED}">
      <dgm:prSet/>
      <dgm:spPr/>
      <dgm:t>
        <a:bodyPr/>
        <a:lstStyle/>
        <a:p>
          <a:endParaRPr lang="en-US"/>
        </a:p>
      </dgm:t>
    </dgm:pt>
    <dgm:pt modelId="{CA717A4D-FA5B-42EC-BB26-2F4FF3B57864}" type="sibTrans" cxnId="{2F01DECF-3813-4EBB-96D6-09FE3F216FED}">
      <dgm:prSet/>
      <dgm:spPr/>
      <dgm:t>
        <a:bodyPr/>
        <a:lstStyle/>
        <a:p>
          <a:endParaRPr lang="en-US"/>
        </a:p>
      </dgm:t>
    </dgm:pt>
    <dgm:pt modelId="{5E108121-273B-4D46-8A2D-17EC16A5C2EE}">
      <dgm:prSet/>
      <dgm:spPr/>
      <dgm:t>
        <a:bodyPr/>
        <a:lstStyle/>
        <a:p>
          <a:r>
            <a:rPr lang="de-DE"/>
            <a:t>6 die Gesundheit </a:t>
          </a:r>
          <a:endParaRPr lang="en-US"/>
        </a:p>
      </dgm:t>
    </dgm:pt>
    <dgm:pt modelId="{75FF397A-5502-4D63-BE73-2A3578C9FEA2}" type="parTrans" cxnId="{523D4578-D345-4257-BFEF-A358B5821534}">
      <dgm:prSet/>
      <dgm:spPr/>
      <dgm:t>
        <a:bodyPr/>
        <a:lstStyle/>
        <a:p>
          <a:endParaRPr lang="en-US"/>
        </a:p>
      </dgm:t>
    </dgm:pt>
    <dgm:pt modelId="{B6BECA48-1D29-4342-8263-2314524F2BCB}" type="sibTrans" cxnId="{523D4578-D345-4257-BFEF-A358B5821534}">
      <dgm:prSet/>
      <dgm:spPr/>
      <dgm:t>
        <a:bodyPr/>
        <a:lstStyle/>
        <a:p>
          <a:endParaRPr lang="en-US"/>
        </a:p>
      </dgm:t>
    </dgm:pt>
    <dgm:pt modelId="{EB9FD039-5F4A-44EA-AD08-380DE4EDCDE5}" type="pres">
      <dgm:prSet presAssocID="{60B960AD-D849-4ADC-8452-6B5D33F85C7B}" presName="Name0" presStyleCnt="0">
        <dgm:presLayoutVars>
          <dgm:dir/>
          <dgm:animLvl val="lvl"/>
          <dgm:resizeHandles val="exact"/>
        </dgm:presLayoutVars>
      </dgm:prSet>
      <dgm:spPr/>
    </dgm:pt>
    <dgm:pt modelId="{D53F38C1-49FF-408D-A5BB-8C749D337558}" type="pres">
      <dgm:prSet presAssocID="{ACE289A7-4A09-4CAF-B7F6-2C450D2891F5}" presName="linNode" presStyleCnt="0"/>
      <dgm:spPr/>
    </dgm:pt>
    <dgm:pt modelId="{E7B596FC-F924-41A1-8E2E-8F754BF42E34}" type="pres">
      <dgm:prSet presAssocID="{ACE289A7-4A09-4CAF-B7F6-2C450D2891F5}" presName="parentText" presStyleLbl="node1" presStyleIdx="0" presStyleCnt="7">
        <dgm:presLayoutVars>
          <dgm:chMax val="1"/>
          <dgm:bulletEnabled val="1"/>
        </dgm:presLayoutVars>
      </dgm:prSet>
      <dgm:spPr/>
    </dgm:pt>
    <dgm:pt modelId="{C0E47671-4880-48C6-A335-47DF3C019B1F}" type="pres">
      <dgm:prSet presAssocID="{DAA2FC65-DF33-45F4-B31D-14A2B2E4402C}" presName="sp" presStyleCnt="0"/>
      <dgm:spPr/>
    </dgm:pt>
    <dgm:pt modelId="{07252009-5801-4FEC-A596-F082819B8026}" type="pres">
      <dgm:prSet presAssocID="{629B507F-A12B-4D87-80E0-28D217481A9D}" presName="linNode" presStyleCnt="0"/>
      <dgm:spPr/>
    </dgm:pt>
    <dgm:pt modelId="{8CA9E697-17F1-429F-B73F-7F8BF15A1A06}" type="pres">
      <dgm:prSet presAssocID="{629B507F-A12B-4D87-80E0-28D217481A9D}" presName="parentText" presStyleLbl="node1" presStyleIdx="1" presStyleCnt="7">
        <dgm:presLayoutVars>
          <dgm:chMax val="1"/>
          <dgm:bulletEnabled val="1"/>
        </dgm:presLayoutVars>
      </dgm:prSet>
      <dgm:spPr/>
    </dgm:pt>
    <dgm:pt modelId="{7149FEF9-8ED1-47AB-ADF3-0529BE5408C8}" type="pres">
      <dgm:prSet presAssocID="{84D7A7A0-BD35-4A1C-AA11-2A7674F4987F}" presName="sp" presStyleCnt="0"/>
      <dgm:spPr/>
    </dgm:pt>
    <dgm:pt modelId="{C6449365-DFDF-4337-B79C-FC654064B2A4}" type="pres">
      <dgm:prSet presAssocID="{00EFBA23-35AF-490B-85BA-35292339C122}" presName="linNode" presStyleCnt="0"/>
      <dgm:spPr/>
    </dgm:pt>
    <dgm:pt modelId="{530BBDB2-7B68-4FF9-B2F4-AD1519C9BE0A}" type="pres">
      <dgm:prSet presAssocID="{00EFBA23-35AF-490B-85BA-35292339C122}" presName="parentText" presStyleLbl="node1" presStyleIdx="2" presStyleCnt="7">
        <dgm:presLayoutVars>
          <dgm:chMax val="1"/>
          <dgm:bulletEnabled val="1"/>
        </dgm:presLayoutVars>
      </dgm:prSet>
      <dgm:spPr/>
    </dgm:pt>
    <dgm:pt modelId="{38CA5B75-A658-4577-871A-A28F3B0571AB}" type="pres">
      <dgm:prSet presAssocID="{CAF08A8A-13EA-4A1E-89C5-83D6C6123469}" presName="sp" presStyleCnt="0"/>
      <dgm:spPr/>
    </dgm:pt>
    <dgm:pt modelId="{23A286A3-1F8C-49D5-B7AF-8B3D6C6B4499}" type="pres">
      <dgm:prSet presAssocID="{C7B7633B-1688-463F-A4B8-D3DE1B93438E}" presName="linNode" presStyleCnt="0"/>
      <dgm:spPr/>
    </dgm:pt>
    <dgm:pt modelId="{6C02403E-9D18-4028-98B3-FB3687DDC85E}" type="pres">
      <dgm:prSet presAssocID="{C7B7633B-1688-463F-A4B8-D3DE1B93438E}" presName="parentText" presStyleLbl="node1" presStyleIdx="3" presStyleCnt="7">
        <dgm:presLayoutVars>
          <dgm:chMax val="1"/>
          <dgm:bulletEnabled val="1"/>
        </dgm:presLayoutVars>
      </dgm:prSet>
      <dgm:spPr/>
    </dgm:pt>
    <dgm:pt modelId="{9E3C32AD-F98E-4719-9EF8-818FC305CE4F}" type="pres">
      <dgm:prSet presAssocID="{05D20777-214E-4627-B7B7-A55235CA1759}" presName="sp" presStyleCnt="0"/>
      <dgm:spPr/>
    </dgm:pt>
    <dgm:pt modelId="{7B91C9E1-2AD3-48DE-B230-D7EEF774C248}" type="pres">
      <dgm:prSet presAssocID="{99EAFD4E-D0EF-4049-B5CF-93F843DE10BB}" presName="linNode" presStyleCnt="0"/>
      <dgm:spPr/>
    </dgm:pt>
    <dgm:pt modelId="{04C005C9-D8E7-414A-BA19-132EE51A77E8}" type="pres">
      <dgm:prSet presAssocID="{99EAFD4E-D0EF-4049-B5CF-93F843DE10BB}" presName="parentText" presStyleLbl="node1" presStyleIdx="4" presStyleCnt="7">
        <dgm:presLayoutVars>
          <dgm:chMax val="1"/>
          <dgm:bulletEnabled val="1"/>
        </dgm:presLayoutVars>
      </dgm:prSet>
      <dgm:spPr/>
    </dgm:pt>
    <dgm:pt modelId="{3EA5A317-2020-4496-9D2F-90CFEAEB2E0D}" type="pres">
      <dgm:prSet presAssocID="{F81F00F5-5884-4771-B301-D5F0A72EB3E9}" presName="sp" presStyleCnt="0"/>
      <dgm:spPr/>
    </dgm:pt>
    <dgm:pt modelId="{5F403EAC-0568-42A4-9DC9-8AEE9473C7F5}" type="pres">
      <dgm:prSet presAssocID="{92AECA9E-E011-40DA-BA8B-805FAA79FD4E}" presName="linNode" presStyleCnt="0"/>
      <dgm:spPr/>
    </dgm:pt>
    <dgm:pt modelId="{5317361A-18CF-43EF-9D27-A00DA3285F3F}" type="pres">
      <dgm:prSet presAssocID="{92AECA9E-E011-40DA-BA8B-805FAA79FD4E}" presName="parentText" presStyleLbl="node1" presStyleIdx="5" presStyleCnt="7">
        <dgm:presLayoutVars>
          <dgm:chMax val="1"/>
          <dgm:bulletEnabled val="1"/>
        </dgm:presLayoutVars>
      </dgm:prSet>
      <dgm:spPr/>
    </dgm:pt>
    <dgm:pt modelId="{62A2AF0B-6AAC-46F0-A2C4-D25E714E3B31}" type="pres">
      <dgm:prSet presAssocID="{CA717A4D-FA5B-42EC-BB26-2F4FF3B57864}" presName="sp" presStyleCnt="0"/>
      <dgm:spPr/>
    </dgm:pt>
    <dgm:pt modelId="{23EF8A67-6390-404B-854D-C3C5A3E00522}" type="pres">
      <dgm:prSet presAssocID="{5E108121-273B-4D46-8A2D-17EC16A5C2EE}" presName="linNode" presStyleCnt="0"/>
      <dgm:spPr/>
    </dgm:pt>
    <dgm:pt modelId="{B9561472-754E-47BE-8939-D3DD5AF01297}" type="pres">
      <dgm:prSet presAssocID="{5E108121-273B-4D46-8A2D-17EC16A5C2EE}" presName="parentText" presStyleLbl="node1" presStyleIdx="6" presStyleCnt="7">
        <dgm:presLayoutVars>
          <dgm:chMax val="1"/>
          <dgm:bulletEnabled val="1"/>
        </dgm:presLayoutVars>
      </dgm:prSet>
      <dgm:spPr/>
    </dgm:pt>
  </dgm:ptLst>
  <dgm:cxnLst>
    <dgm:cxn modelId="{34275D16-3918-481D-B658-2339807384A7}" type="presOf" srcId="{99EAFD4E-D0EF-4049-B5CF-93F843DE10BB}" destId="{04C005C9-D8E7-414A-BA19-132EE51A77E8}" srcOrd="0" destOrd="0" presId="urn:microsoft.com/office/officeart/2005/8/layout/vList5"/>
    <dgm:cxn modelId="{435EDF17-7957-49AE-AB78-63F719C1B9E0}" srcId="{60B960AD-D849-4ADC-8452-6B5D33F85C7B}" destId="{ACE289A7-4A09-4CAF-B7F6-2C450D2891F5}" srcOrd="0" destOrd="0" parTransId="{3F0E23F9-5EDF-4145-AEE7-41DD27767BFF}" sibTransId="{DAA2FC65-DF33-45F4-B31D-14A2B2E4402C}"/>
    <dgm:cxn modelId="{4EBAEA19-2DAA-4429-BBEA-BD6DBAE9D63C}" type="presOf" srcId="{ACE289A7-4A09-4CAF-B7F6-2C450D2891F5}" destId="{E7B596FC-F924-41A1-8E2E-8F754BF42E34}" srcOrd="0" destOrd="0" presId="urn:microsoft.com/office/officeart/2005/8/layout/vList5"/>
    <dgm:cxn modelId="{C5962522-1287-49FF-AAE2-07EBF4F66618}" type="presOf" srcId="{60B960AD-D849-4ADC-8452-6B5D33F85C7B}" destId="{EB9FD039-5F4A-44EA-AD08-380DE4EDCDE5}" srcOrd="0" destOrd="0" presId="urn:microsoft.com/office/officeart/2005/8/layout/vList5"/>
    <dgm:cxn modelId="{F98CA429-280D-415E-AE50-26AE92B75970}" srcId="{60B960AD-D849-4ADC-8452-6B5D33F85C7B}" destId="{629B507F-A12B-4D87-80E0-28D217481A9D}" srcOrd="1" destOrd="0" parTransId="{F108AB74-AB83-4779-8E52-4343EB2D7009}" sibTransId="{84D7A7A0-BD35-4A1C-AA11-2A7674F4987F}"/>
    <dgm:cxn modelId="{2468A035-973F-4001-A6A6-C92F13A01DC0}" type="presOf" srcId="{629B507F-A12B-4D87-80E0-28D217481A9D}" destId="{8CA9E697-17F1-429F-B73F-7F8BF15A1A06}" srcOrd="0" destOrd="0" presId="urn:microsoft.com/office/officeart/2005/8/layout/vList5"/>
    <dgm:cxn modelId="{718CDD3C-18C0-4328-BE33-A6B77ED985E7}" srcId="{60B960AD-D849-4ADC-8452-6B5D33F85C7B}" destId="{00EFBA23-35AF-490B-85BA-35292339C122}" srcOrd="2" destOrd="0" parTransId="{C255C4E5-BA36-49B4-8DAF-6624C621F1E7}" sibTransId="{CAF08A8A-13EA-4A1E-89C5-83D6C6123469}"/>
    <dgm:cxn modelId="{0E124462-D4DD-4C3A-B14D-1EB689F02764}" type="presOf" srcId="{00EFBA23-35AF-490B-85BA-35292339C122}" destId="{530BBDB2-7B68-4FF9-B2F4-AD1519C9BE0A}" srcOrd="0" destOrd="0" presId="urn:microsoft.com/office/officeart/2005/8/layout/vList5"/>
    <dgm:cxn modelId="{E381D946-51C7-4296-B2EE-78F2032E76F9}" type="presOf" srcId="{C7B7633B-1688-463F-A4B8-D3DE1B93438E}" destId="{6C02403E-9D18-4028-98B3-FB3687DDC85E}" srcOrd="0" destOrd="0" presId="urn:microsoft.com/office/officeart/2005/8/layout/vList5"/>
    <dgm:cxn modelId="{523D4578-D345-4257-BFEF-A358B5821534}" srcId="{60B960AD-D849-4ADC-8452-6B5D33F85C7B}" destId="{5E108121-273B-4D46-8A2D-17EC16A5C2EE}" srcOrd="6" destOrd="0" parTransId="{75FF397A-5502-4D63-BE73-2A3578C9FEA2}" sibTransId="{B6BECA48-1D29-4342-8263-2314524F2BCB}"/>
    <dgm:cxn modelId="{9836DC82-EB2E-4E4B-86C7-17C7894843EA}" type="presOf" srcId="{5E108121-273B-4D46-8A2D-17EC16A5C2EE}" destId="{B9561472-754E-47BE-8939-D3DD5AF01297}" srcOrd="0" destOrd="0" presId="urn:microsoft.com/office/officeart/2005/8/layout/vList5"/>
    <dgm:cxn modelId="{96C6DA9F-31E6-41C2-A4D0-70D2A931979C}" type="presOf" srcId="{92AECA9E-E011-40DA-BA8B-805FAA79FD4E}" destId="{5317361A-18CF-43EF-9D27-A00DA3285F3F}" srcOrd="0" destOrd="0" presId="urn:microsoft.com/office/officeart/2005/8/layout/vList5"/>
    <dgm:cxn modelId="{638335A1-34B6-40E5-AA56-FC994380762A}" srcId="{60B960AD-D849-4ADC-8452-6B5D33F85C7B}" destId="{C7B7633B-1688-463F-A4B8-D3DE1B93438E}" srcOrd="3" destOrd="0" parTransId="{5B544301-94D0-4723-B8E1-5A3BBA673E6D}" sibTransId="{05D20777-214E-4627-B7B7-A55235CA1759}"/>
    <dgm:cxn modelId="{2F01DECF-3813-4EBB-96D6-09FE3F216FED}" srcId="{60B960AD-D849-4ADC-8452-6B5D33F85C7B}" destId="{92AECA9E-E011-40DA-BA8B-805FAA79FD4E}" srcOrd="5" destOrd="0" parTransId="{2722F303-70CE-4EE6-B6C5-EBB0A4EA5E7C}" sibTransId="{CA717A4D-FA5B-42EC-BB26-2F4FF3B57864}"/>
    <dgm:cxn modelId="{9F6BAEF9-EEC1-4B50-B61D-2F5A5E0C3438}" srcId="{60B960AD-D849-4ADC-8452-6B5D33F85C7B}" destId="{99EAFD4E-D0EF-4049-B5CF-93F843DE10BB}" srcOrd="4" destOrd="0" parTransId="{07B65BCD-33BB-4D4A-8ED2-C049DCF54D34}" sibTransId="{F81F00F5-5884-4771-B301-D5F0A72EB3E9}"/>
    <dgm:cxn modelId="{DDBCC388-71E2-44FF-A1F3-55CFD8ED6B0C}" type="presParOf" srcId="{EB9FD039-5F4A-44EA-AD08-380DE4EDCDE5}" destId="{D53F38C1-49FF-408D-A5BB-8C749D337558}" srcOrd="0" destOrd="0" presId="urn:microsoft.com/office/officeart/2005/8/layout/vList5"/>
    <dgm:cxn modelId="{7A68DDAF-3CCA-40E1-9A40-9AF829E950C1}" type="presParOf" srcId="{D53F38C1-49FF-408D-A5BB-8C749D337558}" destId="{E7B596FC-F924-41A1-8E2E-8F754BF42E34}" srcOrd="0" destOrd="0" presId="urn:microsoft.com/office/officeart/2005/8/layout/vList5"/>
    <dgm:cxn modelId="{BBE53818-5B19-4962-B7C1-2079DD5D750B}" type="presParOf" srcId="{EB9FD039-5F4A-44EA-AD08-380DE4EDCDE5}" destId="{C0E47671-4880-48C6-A335-47DF3C019B1F}" srcOrd="1" destOrd="0" presId="urn:microsoft.com/office/officeart/2005/8/layout/vList5"/>
    <dgm:cxn modelId="{B0A904AA-5F37-4B3D-A594-FB2E04266BD4}" type="presParOf" srcId="{EB9FD039-5F4A-44EA-AD08-380DE4EDCDE5}" destId="{07252009-5801-4FEC-A596-F082819B8026}" srcOrd="2" destOrd="0" presId="urn:microsoft.com/office/officeart/2005/8/layout/vList5"/>
    <dgm:cxn modelId="{47FAF022-9FD3-4BF6-B038-F814B97BF337}" type="presParOf" srcId="{07252009-5801-4FEC-A596-F082819B8026}" destId="{8CA9E697-17F1-429F-B73F-7F8BF15A1A06}" srcOrd="0" destOrd="0" presId="urn:microsoft.com/office/officeart/2005/8/layout/vList5"/>
    <dgm:cxn modelId="{6A392639-5642-472E-A15D-F697268ED669}" type="presParOf" srcId="{EB9FD039-5F4A-44EA-AD08-380DE4EDCDE5}" destId="{7149FEF9-8ED1-47AB-ADF3-0529BE5408C8}" srcOrd="3" destOrd="0" presId="urn:microsoft.com/office/officeart/2005/8/layout/vList5"/>
    <dgm:cxn modelId="{3F593B13-C216-4B00-825D-69977A0526F3}" type="presParOf" srcId="{EB9FD039-5F4A-44EA-AD08-380DE4EDCDE5}" destId="{C6449365-DFDF-4337-B79C-FC654064B2A4}" srcOrd="4" destOrd="0" presId="urn:microsoft.com/office/officeart/2005/8/layout/vList5"/>
    <dgm:cxn modelId="{75D9F6EA-AF24-4532-B49C-B31A13086B55}" type="presParOf" srcId="{C6449365-DFDF-4337-B79C-FC654064B2A4}" destId="{530BBDB2-7B68-4FF9-B2F4-AD1519C9BE0A}" srcOrd="0" destOrd="0" presId="urn:microsoft.com/office/officeart/2005/8/layout/vList5"/>
    <dgm:cxn modelId="{CFBB3AC0-7B62-4A51-887A-A49A0B955020}" type="presParOf" srcId="{EB9FD039-5F4A-44EA-AD08-380DE4EDCDE5}" destId="{38CA5B75-A658-4577-871A-A28F3B0571AB}" srcOrd="5" destOrd="0" presId="urn:microsoft.com/office/officeart/2005/8/layout/vList5"/>
    <dgm:cxn modelId="{05001E7C-0DBF-4438-8AD1-BD8F19265BB6}" type="presParOf" srcId="{EB9FD039-5F4A-44EA-AD08-380DE4EDCDE5}" destId="{23A286A3-1F8C-49D5-B7AF-8B3D6C6B4499}" srcOrd="6" destOrd="0" presId="urn:microsoft.com/office/officeart/2005/8/layout/vList5"/>
    <dgm:cxn modelId="{8D57D8A7-37F7-4B5E-AE2A-8B975CDDB19C}" type="presParOf" srcId="{23A286A3-1F8C-49D5-B7AF-8B3D6C6B4499}" destId="{6C02403E-9D18-4028-98B3-FB3687DDC85E}" srcOrd="0" destOrd="0" presId="urn:microsoft.com/office/officeart/2005/8/layout/vList5"/>
    <dgm:cxn modelId="{FDC454BE-72AE-49A3-9F59-FAA402325E33}" type="presParOf" srcId="{EB9FD039-5F4A-44EA-AD08-380DE4EDCDE5}" destId="{9E3C32AD-F98E-4719-9EF8-818FC305CE4F}" srcOrd="7" destOrd="0" presId="urn:microsoft.com/office/officeart/2005/8/layout/vList5"/>
    <dgm:cxn modelId="{1B094EAB-B344-4D48-957A-383F5E08A5BE}" type="presParOf" srcId="{EB9FD039-5F4A-44EA-AD08-380DE4EDCDE5}" destId="{7B91C9E1-2AD3-48DE-B230-D7EEF774C248}" srcOrd="8" destOrd="0" presId="urn:microsoft.com/office/officeart/2005/8/layout/vList5"/>
    <dgm:cxn modelId="{230DCDB4-DEA8-44DC-BAD1-3ED995ACA5A2}" type="presParOf" srcId="{7B91C9E1-2AD3-48DE-B230-D7EEF774C248}" destId="{04C005C9-D8E7-414A-BA19-132EE51A77E8}" srcOrd="0" destOrd="0" presId="urn:microsoft.com/office/officeart/2005/8/layout/vList5"/>
    <dgm:cxn modelId="{77B35522-B736-4455-B9BE-5ED932A71078}" type="presParOf" srcId="{EB9FD039-5F4A-44EA-AD08-380DE4EDCDE5}" destId="{3EA5A317-2020-4496-9D2F-90CFEAEB2E0D}" srcOrd="9" destOrd="0" presId="urn:microsoft.com/office/officeart/2005/8/layout/vList5"/>
    <dgm:cxn modelId="{6EAE30AE-385E-450D-9941-4A5552E3B847}" type="presParOf" srcId="{EB9FD039-5F4A-44EA-AD08-380DE4EDCDE5}" destId="{5F403EAC-0568-42A4-9DC9-8AEE9473C7F5}" srcOrd="10" destOrd="0" presId="urn:microsoft.com/office/officeart/2005/8/layout/vList5"/>
    <dgm:cxn modelId="{31BCFD9F-3898-409F-AF07-2B231CE644A1}" type="presParOf" srcId="{5F403EAC-0568-42A4-9DC9-8AEE9473C7F5}" destId="{5317361A-18CF-43EF-9D27-A00DA3285F3F}" srcOrd="0" destOrd="0" presId="urn:microsoft.com/office/officeart/2005/8/layout/vList5"/>
    <dgm:cxn modelId="{E29049F5-F86C-4A16-B686-491C84C91E7A}" type="presParOf" srcId="{EB9FD039-5F4A-44EA-AD08-380DE4EDCDE5}" destId="{62A2AF0B-6AAC-46F0-A2C4-D25E714E3B31}" srcOrd="11" destOrd="0" presId="urn:microsoft.com/office/officeart/2005/8/layout/vList5"/>
    <dgm:cxn modelId="{A0904E64-438D-4AF1-861F-556C9BA2465B}" type="presParOf" srcId="{EB9FD039-5F4A-44EA-AD08-380DE4EDCDE5}" destId="{23EF8A67-6390-404B-854D-C3C5A3E00522}" srcOrd="12" destOrd="0" presId="urn:microsoft.com/office/officeart/2005/8/layout/vList5"/>
    <dgm:cxn modelId="{3DBB6CE9-300E-4812-A63B-50142DB5916C}" type="presParOf" srcId="{23EF8A67-6390-404B-854D-C3C5A3E00522}" destId="{B9561472-754E-47BE-8939-D3DD5AF01297}"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E1620-FA17-43CA-B9F3-07386745CB0F}">
      <dsp:nvSpPr>
        <dsp:cNvPr id="0" name=""/>
        <dsp:cNvSpPr/>
      </dsp:nvSpPr>
      <dsp:spPr>
        <a:xfrm>
          <a:off x="0" y="0"/>
          <a:ext cx="8938260" cy="113321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de-DE" sz="1600" kern="1200"/>
            <a:t>Lesen Sie die Kurzanleitung. Sie ist in fünf Abschnitte unterteilt. Wo finden Sie Hinweise zu den unten aufgeführten Punkten? Ordnen Sie zu.</a:t>
          </a:r>
          <a:endParaRPr lang="en-US" sz="1600" kern="1200"/>
        </a:p>
      </dsp:txBody>
      <dsp:txXfrm>
        <a:off x="33191" y="33191"/>
        <a:ext cx="7715429" cy="1066835"/>
      </dsp:txXfrm>
    </dsp:sp>
    <dsp:sp modelId="{AD0EEA95-FC2A-479A-8FC7-96659C1EB97B}">
      <dsp:nvSpPr>
        <dsp:cNvPr id="0" name=""/>
        <dsp:cNvSpPr/>
      </dsp:nvSpPr>
      <dsp:spPr>
        <a:xfrm>
          <a:off x="788669" y="1322086"/>
          <a:ext cx="8938260" cy="1133217"/>
        </a:xfrm>
        <a:prstGeom prst="roundRect">
          <a:avLst>
            <a:gd name="adj" fmla="val 10000"/>
          </a:avLst>
        </a:prstGeom>
        <a:solidFill>
          <a:schemeClr val="accent2">
            <a:hueOff val="-2968397"/>
            <a:satOff val="0"/>
            <a:lumOff val="-12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de-DE" sz="1600" kern="1200"/>
            <a:t>1 Stelle sicher, dass der Akku geladen ist oder dein Gerät mit Strom versorgt wird. Schalte das Smartphone ein, indem du die Ein/Aus-Taste gedrückt hältst, bis du spürst, dass es vibriert und das Logo erscheint. Gib den PIN-Code der SIM-Karte ein (sofern eingelegt) und bestätige diesen mit OK.</a:t>
          </a:r>
          <a:endParaRPr lang="en-US" sz="1600" kern="1200"/>
        </a:p>
      </dsp:txBody>
      <dsp:txXfrm>
        <a:off x="821860" y="1355277"/>
        <a:ext cx="7346616" cy="1066835"/>
      </dsp:txXfrm>
    </dsp:sp>
    <dsp:sp modelId="{41263E01-019A-4B84-873C-C4A1E2EC62A2}">
      <dsp:nvSpPr>
        <dsp:cNvPr id="0" name=""/>
        <dsp:cNvSpPr/>
      </dsp:nvSpPr>
      <dsp:spPr>
        <a:xfrm>
          <a:off x="1577339" y="2644173"/>
          <a:ext cx="8938260" cy="1133217"/>
        </a:xfrm>
        <a:prstGeom prst="roundRect">
          <a:avLst>
            <a:gd name="adj" fmla="val 10000"/>
          </a:avLst>
        </a:prstGeom>
        <a:solidFill>
          <a:schemeClr val="accent2">
            <a:hueOff val="-5936795"/>
            <a:satOff val="0"/>
            <a:lumOff val="-2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de-DE" sz="1600" kern="1200"/>
            <a:t>2 Tippe nach dem Einschalten auf die blaue Schaltfläche Start. Wähle eine Sprache - in unserem Beispiel Deutsch (Deutschland) aus. Bestätige mit Weiter.</a:t>
          </a:r>
          <a:endParaRPr lang="en-US" sz="1600" kern="1200"/>
        </a:p>
      </dsp:txBody>
      <dsp:txXfrm>
        <a:off x="1610530" y="2677364"/>
        <a:ext cx="7346616" cy="1066835"/>
      </dsp:txXfrm>
    </dsp:sp>
    <dsp:sp modelId="{8EF215DD-9814-4E8A-B865-5483F9A302E5}">
      <dsp:nvSpPr>
        <dsp:cNvPr id="0" name=""/>
        <dsp:cNvSpPr/>
      </dsp:nvSpPr>
      <dsp:spPr>
        <a:xfrm>
          <a:off x="8201668" y="859356"/>
          <a:ext cx="736591" cy="736591"/>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367401" y="859356"/>
        <a:ext cx="405125" cy="554285"/>
      </dsp:txXfrm>
    </dsp:sp>
    <dsp:sp modelId="{8F7BAF69-0269-4C8A-9239-7FD68B975447}">
      <dsp:nvSpPr>
        <dsp:cNvPr id="0" name=""/>
        <dsp:cNvSpPr/>
      </dsp:nvSpPr>
      <dsp:spPr>
        <a:xfrm>
          <a:off x="8990338" y="2173888"/>
          <a:ext cx="736591" cy="736591"/>
        </a:xfrm>
        <a:prstGeom prst="downArrow">
          <a:avLst>
            <a:gd name="adj1" fmla="val 55000"/>
            <a:gd name="adj2" fmla="val 45000"/>
          </a:avLst>
        </a:prstGeom>
        <a:solidFill>
          <a:schemeClr val="accent2">
            <a:tint val="40000"/>
            <a:alpha val="90000"/>
            <a:hueOff val="-6472107"/>
            <a:satOff val="-49567"/>
            <a:lumOff val="-4198"/>
            <a:alphaOff val="0"/>
          </a:schemeClr>
        </a:solidFill>
        <a:ln w="12700" cap="flat" cmpd="sng" algn="ctr">
          <a:solidFill>
            <a:schemeClr val="accent2">
              <a:tint val="40000"/>
              <a:alpha val="90000"/>
              <a:hueOff val="-6472107"/>
              <a:satOff val="-49567"/>
              <a:lumOff val="-41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156071" y="2173888"/>
        <a:ext cx="405125" cy="5542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FAE7EB-CFB7-4FC7-A19B-267A17DC6172}">
      <dsp:nvSpPr>
        <dsp:cNvPr id="0" name=""/>
        <dsp:cNvSpPr/>
      </dsp:nvSpPr>
      <dsp:spPr>
        <a:xfrm>
          <a:off x="0" y="0"/>
          <a:ext cx="8938260" cy="113321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de-DE" sz="1300" kern="1200"/>
            <a:t>3 Wähle dazu dein Heimnetzwerk aus der Liste der gefundenen Netzwerke aus. Gib das Passwort (Netzwerkschlüssel) ein. Tippe auf Verbinden. Bestätige nach erfolgreicher Einrichtung mit Weiter.</a:t>
          </a:r>
          <a:endParaRPr lang="en-US" sz="1300" kern="1200"/>
        </a:p>
      </dsp:txBody>
      <dsp:txXfrm>
        <a:off x="33191" y="33191"/>
        <a:ext cx="7715429" cy="1066835"/>
      </dsp:txXfrm>
    </dsp:sp>
    <dsp:sp modelId="{257BD1A7-1069-4F22-A400-CDDB9497EA65}">
      <dsp:nvSpPr>
        <dsp:cNvPr id="0" name=""/>
        <dsp:cNvSpPr/>
      </dsp:nvSpPr>
      <dsp:spPr>
        <a:xfrm>
          <a:off x="788669" y="1322086"/>
          <a:ext cx="8938260" cy="1133217"/>
        </a:xfrm>
        <a:prstGeom prst="roundRect">
          <a:avLst>
            <a:gd name="adj" fmla="val 10000"/>
          </a:avLst>
        </a:prstGeom>
        <a:solidFill>
          <a:schemeClr val="accent5">
            <a:hueOff val="9666999"/>
            <a:satOff val="-14351"/>
            <a:lumOff val="-2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de-DE" sz="1300" kern="1200"/>
            <a:t>4 Mit Smart Switch kannst du App und Daten von deinem kompatiblen Vorgänger-Smartphone übertragen. Falls du das nicht durchführen möchtest, tippe wie in diesem Beispiel auf Nicht kopieren. Stelle das Datum und die Uhrzeit ein, sollten die Angaben nicht stimmen (diese werden durch das Mobilfunknetz automatisch bereitgestellt). Tippe anschließend auf Weiter.</a:t>
          </a:r>
          <a:endParaRPr lang="en-US" sz="1300" kern="1200"/>
        </a:p>
      </dsp:txBody>
      <dsp:txXfrm>
        <a:off x="821860" y="1355277"/>
        <a:ext cx="7346616" cy="1066835"/>
      </dsp:txXfrm>
    </dsp:sp>
    <dsp:sp modelId="{88E679CE-A14F-47E4-9191-F14E90D97D7A}">
      <dsp:nvSpPr>
        <dsp:cNvPr id="0" name=""/>
        <dsp:cNvSpPr/>
      </dsp:nvSpPr>
      <dsp:spPr>
        <a:xfrm>
          <a:off x="1577339" y="2644173"/>
          <a:ext cx="8938260" cy="1133217"/>
        </a:xfrm>
        <a:prstGeom prst="roundRect">
          <a:avLst>
            <a:gd name="adj" fmla="val 10000"/>
          </a:avLst>
        </a:prstGeom>
        <a:solidFill>
          <a:schemeClr val="accent5">
            <a:hueOff val="19333998"/>
            <a:satOff val="-28703"/>
            <a:lumOff val="-52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de-DE" sz="1300" kern="1200" dirty="0"/>
            <a:t>5 Schütze den Zugriff auf dein Smartphone und richte eine Sperrmethode wie zum Beispiel Gesichtserkennung, Fingerabdruck, Muster, PIN oder Passwort ein. Die gewünschte Funktion (Bildschirmsperre) markieren und der Schritt-für-Schritt-Anleitung folgen. Möchtest du keine Bildschirmsperre einrichten? Tippe auf Nein, danke und anschließend auf Überspringen. </a:t>
          </a:r>
          <a:endParaRPr lang="en-US" sz="1300" kern="1200" dirty="0"/>
        </a:p>
      </dsp:txBody>
      <dsp:txXfrm>
        <a:off x="1610530" y="2677364"/>
        <a:ext cx="7346616" cy="1066835"/>
      </dsp:txXfrm>
    </dsp:sp>
    <dsp:sp modelId="{2810FBE8-F60A-45FC-8AB8-038BB2A06C28}">
      <dsp:nvSpPr>
        <dsp:cNvPr id="0" name=""/>
        <dsp:cNvSpPr/>
      </dsp:nvSpPr>
      <dsp:spPr>
        <a:xfrm>
          <a:off x="8201668" y="859356"/>
          <a:ext cx="736591" cy="736591"/>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367401" y="859356"/>
        <a:ext cx="405125" cy="554285"/>
      </dsp:txXfrm>
    </dsp:sp>
    <dsp:sp modelId="{48FD459C-C811-48F4-8BC6-6090D590E9B0}">
      <dsp:nvSpPr>
        <dsp:cNvPr id="0" name=""/>
        <dsp:cNvSpPr/>
      </dsp:nvSpPr>
      <dsp:spPr>
        <a:xfrm>
          <a:off x="8990338" y="2173888"/>
          <a:ext cx="736591" cy="736591"/>
        </a:xfrm>
        <a:prstGeom prst="downArrow">
          <a:avLst>
            <a:gd name="adj1" fmla="val 55000"/>
            <a:gd name="adj2" fmla="val 45000"/>
          </a:avLst>
        </a:prstGeom>
        <a:solidFill>
          <a:schemeClr val="accent5">
            <a:tint val="40000"/>
            <a:alpha val="90000"/>
            <a:hueOff val="20515523"/>
            <a:satOff val="-41818"/>
            <a:lumOff val="-2554"/>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156071" y="2173888"/>
        <a:ext cx="405125" cy="5542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7A3CDB-AC00-44C7-9E53-0F396273C05F}">
      <dsp:nvSpPr>
        <dsp:cNvPr id="0" name=""/>
        <dsp:cNvSpPr/>
      </dsp:nvSpPr>
      <dsp:spPr>
        <a:xfrm>
          <a:off x="478800" y="808695"/>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73718A-3670-4F21-B824-766CEE1716CC}">
      <dsp:nvSpPr>
        <dsp:cNvPr id="0" name=""/>
        <dsp:cNvSpPr/>
      </dsp:nvSpPr>
      <dsp:spPr>
        <a:xfrm>
          <a:off x="712800" y="1042695"/>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DD6AB5-48FE-447C-85C3-A4CD42892497}">
      <dsp:nvSpPr>
        <dsp:cNvPr id="0" name=""/>
        <dsp:cNvSpPr/>
      </dsp:nvSpPr>
      <dsp:spPr>
        <a:xfrm>
          <a:off x="127800" y="224869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de-DE" sz="1500" kern="1200"/>
            <a:t>- Gerätewechsel</a:t>
          </a:r>
          <a:endParaRPr lang="en-US" sz="1500" kern="1200"/>
        </a:p>
      </dsp:txBody>
      <dsp:txXfrm>
        <a:off x="127800" y="2248695"/>
        <a:ext cx="1800000" cy="720000"/>
      </dsp:txXfrm>
    </dsp:sp>
    <dsp:sp modelId="{639C2C16-428A-4FFE-B733-CB156F11B78B}">
      <dsp:nvSpPr>
        <dsp:cNvPr id="0" name=""/>
        <dsp:cNvSpPr/>
      </dsp:nvSpPr>
      <dsp:spPr>
        <a:xfrm>
          <a:off x="2593800" y="808695"/>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9109B-4C27-4454-B6DA-9C32C925A3A1}">
      <dsp:nvSpPr>
        <dsp:cNvPr id="0" name=""/>
        <dsp:cNvSpPr/>
      </dsp:nvSpPr>
      <dsp:spPr>
        <a:xfrm>
          <a:off x="2827800" y="1042695"/>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E4BD11-DFD2-4B45-A483-6D58B05D3E39}">
      <dsp:nvSpPr>
        <dsp:cNvPr id="0" name=""/>
        <dsp:cNvSpPr/>
      </dsp:nvSpPr>
      <dsp:spPr>
        <a:xfrm>
          <a:off x="2242800" y="224869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de-DE" sz="1500" kern="1200"/>
            <a:t>- Sprache wählen</a:t>
          </a:r>
          <a:endParaRPr lang="en-US" sz="1500" kern="1200"/>
        </a:p>
      </dsp:txBody>
      <dsp:txXfrm>
        <a:off x="2242800" y="2248695"/>
        <a:ext cx="1800000" cy="720000"/>
      </dsp:txXfrm>
    </dsp:sp>
    <dsp:sp modelId="{B4E9794D-B272-4283-8F9C-E19C3E7B7416}">
      <dsp:nvSpPr>
        <dsp:cNvPr id="0" name=""/>
        <dsp:cNvSpPr/>
      </dsp:nvSpPr>
      <dsp:spPr>
        <a:xfrm>
          <a:off x="4708800" y="808695"/>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4E9999-99A2-478C-B792-60E574F4DEF9}">
      <dsp:nvSpPr>
        <dsp:cNvPr id="0" name=""/>
        <dsp:cNvSpPr/>
      </dsp:nvSpPr>
      <dsp:spPr>
        <a:xfrm>
          <a:off x="4942800" y="1042695"/>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925606-24C1-4FE5-BB0A-E8AFFA1D74B2}">
      <dsp:nvSpPr>
        <dsp:cNvPr id="0" name=""/>
        <dsp:cNvSpPr/>
      </dsp:nvSpPr>
      <dsp:spPr>
        <a:xfrm>
          <a:off x="4357800" y="224869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de-DE" sz="1500" kern="1200"/>
            <a:t>- SIM und Speicherkarte einsetzen </a:t>
          </a:r>
          <a:endParaRPr lang="en-US" sz="1500" kern="1200"/>
        </a:p>
      </dsp:txBody>
      <dsp:txXfrm>
        <a:off x="4357800" y="2248695"/>
        <a:ext cx="1800000" cy="720000"/>
      </dsp:txXfrm>
    </dsp:sp>
    <dsp:sp modelId="{28CB103F-22C9-4819-8B97-DA219DD082E9}">
      <dsp:nvSpPr>
        <dsp:cNvPr id="0" name=""/>
        <dsp:cNvSpPr/>
      </dsp:nvSpPr>
      <dsp:spPr>
        <a:xfrm>
          <a:off x="6823800" y="808695"/>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6FF133-E8A7-4BCD-B57F-97D864564CE7}">
      <dsp:nvSpPr>
        <dsp:cNvPr id="0" name=""/>
        <dsp:cNvSpPr/>
      </dsp:nvSpPr>
      <dsp:spPr>
        <a:xfrm>
          <a:off x="7057800" y="1042695"/>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4B9D63-7613-4B09-BD80-BE8C946A43A6}">
      <dsp:nvSpPr>
        <dsp:cNvPr id="0" name=""/>
        <dsp:cNvSpPr/>
      </dsp:nvSpPr>
      <dsp:spPr>
        <a:xfrm>
          <a:off x="6472800" y="224869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de-DE" sz="1500" kern="1200"/>
            <a:t>- Bildschirmsperre einrichten</a:t>
          </a:r>
          <a:endParaRPr lang="en-US" sz="1500" kern="1200"/>
        </a:p>
      </dsp:txBody>
      <dsp:txXfrm>
        <a:off x="6472800" y="2248695"/>
        <a:ext cx="1800000" cy="720000"/>
      </dsp:txXfrm>
    </dsp:sp>
    <dsp:sp modelId="{CF6287B9-3042-4610-A85E-F6C346CDCC8F}">
      <dsp:nvSpPr>
        <dsp:cNvPr id="0" name=""/>
        <dsp:cNvSpPr/>
      </dsp:nvSpPr>
      <dsp:spPr>
        <a:xfrm>
          <a:off x="8938800" y="808695"/>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D8C293-C873-43EE-B6ED-ABA95A9A645F}">
      <dsp:nvSpPr>
        <dsp:cNvPr id="0" name=""/>
        <dsp:cNvSpPr/>
      </dsp:nvSpPr>
      <dsp:spPr>
        <a:xfrm>
          <a:off x="9172800" y="1042695"/>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2505E4-FDB1-4B43-9FB0-BF3A69F8F34C}">
      <dsp:nvSpPr>
        <dsp:cNvPr id="0" name=""/>
        <dsp:cNvSpPr/>
      </dsp:nvSpPr>
      <dsp:spPr>
        <a:xfrm>
          <a:off x="8587800" y="2248695"/>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de-DE" sz="1500" kern="1200"/>
            <a:t>- WLAN- Netzwerke suchen</a:t>
          </a:r>
          <a:endParaRPr lang="en-US" sz="1500" kern="1200"/>
        </a:p>
      </dsp:txBody>
      <dsp:txXfrm>
        <a:off x="8587800" y="2248695"/>
        <a:ext cx="180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E65AA1-92EF-48A3-BEA1-C537B7AE6054}">
      <dsp:nvSpPr>
        <dsp:cNvPr id="0" name=""/>
        <dsp:cNvSpPr/>
      </dsp:nvSpPr>
      <dsp:spPr>
        <a:xfrm>
          <a:off x="0" y="5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45AB26-4C37-4327-8C76-C7F0621DC6B7}">
      <dsp:nvSpPr>
        <dsp:cNvPr id="0" name=""/>
        <dsp:cNvSpPr/>
      </dsp:nvSpPr>
      <dsp:spPr>
        <a:xfrm>
          <a:off x="0" y="517"/>
          <a:ext cx="10515600" cy="84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de-DE" sz="3800" b="1" kern="1200" dirty="0"/>
            <a:t>Technische Anweisungen befolgen</a:t>
          </a:r>
          <a:endParaRPr lang="en-US" sz="3800" kern="1200" dirty="0"/>
        </a:p>
      </dsp:txBody>
      <dsp:txXfrm>
        <a:off x="0" y="517"/>
        <a:ext cx="10515600" cy="847010"/>
      </dsp:txXfrm>
    </dsp:sp>
    <dsp:sp modelId="{66F4B692-3A6F-4A83-9872-CD4289400362}">
      <dsp:nvSpPr>
        <dsp:cNvPr id="0" name=""/>
        <dsp:cNvSpPr/>
      </dsp:nvSpPr>
      <dsp:spPr>
        <a:xfrm>
          <a:off x="0" y="84752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CBD0EF-0F83-45CF-BB38-1040C7C98AEF}">
      <dsp:nvSpPr>
        <dsp:cNvPr id="0" name=""/>
        <dsp:cNvSpPr/>
      </dsp:nvSpPr>
      <dsp:spPr>
        <a:xfrm>
          <a:off x="0" y="847527"/>
          <a:ext cx="10515600" cy="84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de-DE" sz="3800" kern="1200"/>
            <a:t>-</a:t>
          </a:r>
          <a:r>
            <a:rPr lang="de-DE" sz="3800" b="1" kern="1200"/>
            <a:t> </a:t>
          </a:r>
          <a:r>
            <a:rPr lang="de-DE" sz="3800" kern="1200"/>
            <a:t>Wie kann man Karten herunterladen?</a:t>
          </a:r>
          <a:endParaRPr lang="en-US" sz="3800" kern="1200"/>
        </a:p>
      </dsp:txBody>
      <dsp:txXfrm>
        <a:off x="0" y="847527"/>
        <a:ext cx="10515600" cy="847010"/>
      </dsp:txXfrm>
    </dsp:sp>
    <dsp:sp modelId="{C69272EE-9C1F-4EAA-8D15-D62FA50484E3}">
      <dsp:nvSpPr>
        <dsp:cNvPr id="0" name=""/>
        <dsp:cNvSpPr/>
      </dsp:nvSpPr>
      <dsp:spPr>
        <a:xfrm>
          <a:off x="0" y="169453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D87E02-E0F8-4A48-8451-5E03C0E4A416}">
      <dsp:nvSpPr>
        <dsp:cNvPr id="0" name=""/>
        <dsp:cNvSpPr/>
      </dsp:nvSpPr>
      <dsp:spPr>
        <a:xfrm>
          <a:off x="0" y="1694538"/>
          <a:ext cx="10515600" cy="84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de-DE" sz="3800" kern="1200"/>
            <a:t>- Wie kann man Karten aktualisieren?</a:t>
          </a:r>
          <a:endParaRPr lang="en-US" sz="3800" kern="1200"/>
        </a:p>
      </dsp:txBody>
      <dsp:txXfrm>
        <a:off x="0" y="1694538"/>
        <a:ext cx="10515600" cy="847010"/>
      </dsp:txXfrm>
    </dsp:sp>
    <dsp:sp modelId="{115E0B19-A16C-4572-A7DF-E05369EF5B29}">
      <dsp:nvSpPr>
        <dsp:cNvPr id="0" name=""/>
        <dsp:cNvSpPr/>
      </dsp:nvSpPr>
      <dsp:spPr>
        <a:xfrm>
          <a:off x="0" y="254154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AFF7C0-761A-4D1A-8C09-D61C3BD4E5B7}">
      <dsp:nvSpPr>
        <dsp:cNvPr id="0" name=""/>
        <dsp:cNvSpPr/>
      </dsp:nvSpPr>
      <dsp:spPr>
        <a:xfrm>
          <a:off x="0" y="2541548"/>
          <a:ext cx="10515600" cy="84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de-DE" sz="3800" kern="1200"/>
            <a:t>- Wie kann man die geladenen Karten nutzen?</a:t>
          </a:r>
          <a:endParaRPr lang="en-US" sz="3800" kern="1200"/>
        </a:p>
      </dsp:txBody>
      <dsp:txXfrm>
        <a:off x="0" y="2541548"/>
        <a:ext cx="10515600" cy="847010"/>
      </dsp:txXfrm>
    </dsp:sp>
    <dsp:sp modelId="{329FA633-1421-431E-AD22-BAF61B5C95B8}">
      <dsp:nvSpPr>
        <dsp:cNvPr id="0" name=""/>
        <dsp:cNvSpPr/>
      </dsp:nvSpPr>
      <dsp:spPr>
        <a:xfrm>
          <a:off x="0" y="33885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FFE4D2-683D-418E-B7A3-D8B23C9C0A7B}">
      <dsp:nvSpPr>
        <dsp:cNvPr id="0" name=""/>
        <dsp:cNvSpPr/>
      </dsp:nvSpPr>
      <dsp:spPr>
        <a:xfrm>
          <a:off x="0" y="3388559"/>
          <a:ext cx="10515600" cy="84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l" defTabSz="1689100">
            <a:lnSpc>
              <a:spcPct val="90000"/>
            </a:lnSpc>
            <a:spcBef>
              <a:spcPct val="0"/>
            </a:spcBef>
            <a:spcAft>
              <a:spcPct val="35000"/>
            </a:spcAft>
            <a:buNone/>
          </a:pPr>
          <a:r>
            <a:rPr lang="de-DE" sz="3800" kern="1200"/>
            <a:t>- Wie kann man eine Route festlegen?</a:t>
          </a:r>
          <a:endParaRPr lang="en-US" sz="3800" kern="1200"/>
        </a:p>
      </dsp:txBody>
      <dsp:txXfrm>
        <a:off x="0" y="3388559"/>
        <a:ext cx="10515600" cy="8470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7B02C-EB39-4218-B5AB-9EDE1DE3AA8F}">
      <dsp:nvSpPr>
        <dsp:cNvPr id="0" name=""/>
        <dsp:cNvSpPr/>
      </dsp:nvSpPr>
      <dsp:spPr>
        <a:xfrm>
          <a:off x="0" y="140819"/>
          <a:ext cx="5762564" cy="1272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de-DE" sz="3200" kern="1200"/>
            <a:t>Welche Aussagen sind richtig? Welche sind falsch?</a:t>
          </a:r>
          <a:endParaRPr lang="en-US" sz="3200" kern="1200"/>
        </a:p>
      </dsp:txBody>
      <dsp:txXfrm>
        <a:off x="62141" y="202960"/>
        <a:ext cx="5638282" cy="1148678"/>
      </dsp:txXfrm>
    </dsp:sp>
    <dsp:sp modelId="{25970DDC-FBE2-444C-9FAB-35E9AE03B305}">
      <dsp:nvSpPr>
        <dsp:cNvPr id="0" name=""/>
        <dsp:cNvSpPr/>
      </dsp:nvSpPr>
      <dsp:spPr>
        <a:xfrm>
          <a:off x="0" y="1413779"/>
          <a:ext cx="5762564" cy="3841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961"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de-DE" sz="2500" kern="1200"/>
            <a:t>Die gesetzliche höchstarbeitzeit beträgt sechs Stunden pro Werktag.</a:t>
          </a:r>
          <a:endParaRPr lang="en-US" sz="2500" kern="1200"/>
        </a:p>
        <a:p>
          <a:pPr marL="228600" lvl="1" indent="-228600" algn="l" defTabSz="1111250">
            <a:lnSpc>
              <a:spcPct val="90000"/>
            </a:lnSpc>
            <a:spcBef>
              <a:spcPct val="0"/>
            </a:spcBef>
            <a:spcAft>
              <a:spcPct val="20000"/>
            </a:spcAft>
            <a:buChar char="•"/>
          </a:pPr>
          <a:r>
            <a:rPr lang="de-DE" sz="2500" kern="1200"/>
            <a:t>Bei einer Arbeitszeit von sieben Stunden, ist die Pausenzeit mindestens 45 Minuten.</a:t>
          </a:r>
          <a:endParaRPr lang="en-US" sz="2500" kern="1200"/>
        </a:p>
        <a:p>
          <a:pPr marL="228600" lvl="1" indent="-228600" algn="l" defTabSz="1111250">
            <a:lnSpc>
              <a:spcPct val="90000"/>
            </a:lnSpc>
            <a:spcBef>
              <a:spcPct val="0"/>
            </a:spcBef>
            <a:spcAft>
              <a:spcPct val="20000"/>
            </a:spcAft>
            <a:buChar char="•"/>
          </a:pPr>
          <a:r>
            <a:rPr lang="de-DE" sz="2500" kern="1200"/>
            <a:t>Die Arbeitsstunden beinhalten auch die Pausen.</a:t>
          </a:r>
          <a:endParaRPr lang="en-US" sz="2500" kern="1200"/>
        </a:p>
        <a:p>
          <a:pPr marL="228600" lvl="1" indent="-228600" algn="l" defTabSz="1111250">
            <a:lnSpc>
              <a:spcPct val="90000"/>
            </a:lnSpc>
            <a:spcBef>
              <a:spcPct val="0"/>
            </a:spcBef>
            <a:spcAft>
              <a:spcPct val="20000"/>
            </a:spcAft>
            <a:buChar char="•"/>
          </a:pPr>
          <a:r>
            <a:rPr lang="de-DE" sz="2500" kern="1200"/>
            <a:t>Resturlaub kann bis zum 31.03. des Folgejahres genommen werden. </a:t>
          </a:r>
          <a:endParaRPr lang="en-US" sz="2500" kern="1200"/>
        </a:p>
      </dsp:txBody>
      <dsp:txXfrm>
        <a:off x="0" y="1413779"/>
        <a:ext cx="5762564" cy="38419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596FC-F924-41A1-8E2E-8F754BF42E34}">
      <dsp:nvSpPr>
        <dsp:cNvPr id="0" name=""/>
        <dsp:cNvSpPr/>
      </dsp:nvSpPr>
      <dsp:spPr>
        <a:xfrm>
          <a:off x="1759644" y="385"/>
          <a:ext cx="1979600" cy="61715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Nomen-Verb Verbindungen. Was passt? Ordnen Sie zu.</a:t>
          </a:r>
          <a:endParaRPr lang="en-US" sz="1200" kern="1200"/>
        </a:p>
      </dsp:txBody>
      <dsp:txXfrm>
        <a:off x="1789771" y="30512"/>
        <a:ext cx="1919346" cy="556902"/>
      </dsp:txXfrm>
    </dsp:sp>
    <dsp:sp modelId="{8CA9E697-17F1-429F-B73F-7F8BF15A1A06}">
      <dsp:nvSpPr>
        <dsp:cNvPr id="0" name=""/>
        <dsp:cNvSpPr/>
      </dsp:nvSpPr>
      <dsp:spPr>
        <a:xfrm>
          <a:off x="1759644" y="648399"/>
          <a:ext cx="1979600" cy="61715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1 Maßnahmen des Arbeitsschutzes                        </a:t>
          </a:r>
          <a:endParaRPr lang="en-US" sz="1200" kern="1200"/>
        </a:p>
      </dsp:txBody>
      <dsp:txXfrm>
        <a:off x="1789771" y="678526"/>
        <a:ext cx="1919346" cy="556902"/>
      </dsp:txXfrm>
    </dsp:sp>
    <dsp:sp modelId="{530BBDB2-7B68-4FF9-B2F4-AD1519C9BE0A}">
      <dsp:nvSpPr>
        <dsp:cNvPr id="0" name=""/>
        <dsp:cNvSpPr/>
      </dsp:nvSpPr>
      <dsp:spPr>
        <a:xfrm>
          <a:off x="1759644" y="1296413"/>
          <a:ext cx="1979600" cy="61715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2 den Anweisung des Arbeitgebers</a:t>
          </a:r>
          <a:endParaRPr lang="en-US" sz="1200" kern="1200"/>
        </a:p>
      </dsp:txBody>
      <dsp:txXfrm>
        <a:off x="1789771" y="1326540"/>
        <a:ext cx="1919346" cy="556902"/>
      </dsp:txXfrm>
    </dsp:sp>
    <dsp:sp modelId="{6C02403E-9D18-4028-98B3-FB3687DDC85E}">
      <dsp:nvSpPr>
        <dsp:cNvPr id="0" name=""/>
        <dsp:cNvSpPr/>
      </dsp:nvSpPr>
      <dsp:spPr>
        <a:xfrm>
          <a:off x="1759644" y="1944427"/>
          <a:ext cx="1979600" cy="61715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3 sich in Sicherheit bringen</a:t>
          </a:r>
          <a:endParaRPr lang="en-US" sz="1200" kern="1200"/>
        </a:p>
      </dsp:txBody>
      <dsp:txXfrm>
        <a:off x="1789771" y="1974554"/>
        <a:ext cx="1919346" cy="556902"/>
      </dsp:txXfrm>
    </dsp:sp>
    <dsp:sp modelId="{04C005C9-D8E7-414A-BA19-132EE51A77E8}">
      <dsp:nvSpPr>
        <dsp:cNvPr id="0" name=""/>
        <dsp:cNvSpPr/>
      </dsp:nvSpPr>
      <dsp:spPr>
        <a:xfrm>
          <a:off x="1759644" y="2592442"/>
          <a:ext cx="1979600" cy="61715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4 eine Gefahr</a:t>
          </a:r>
          <a:endParaRPr lang="en-US" sz="1200" kern="1200"/>
        </a:p>
      </dsp:txBody>
      <dsp:txXfrm>
        <a:off x="1789771" y="2622569"/>
        <a:ext cx="1919346" cy="556902"/>
      </dsp:txXfrm>
    </dsp:sp>
    <dsp:sp modelId="{5317361A-18CF-43EF-9D27-A00DA3285F3F}">
      <dsp:nvSpPr>
        <dsp:cNvPr id="0" name=""/>
        <dsp:cNvSpPr/>
      </dsp:nvSpPr>
      <dsp:spPr>
        <a:xfrm>
          <a:off x="1759644" y="3240456"/>
          <a:ext cx="1979600" cy="61715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5 sich in die Sicherheitsanweisungen</a:t>
          </a:r>
          <a:endParaRPr lang="en-US" sz="1200" kern="1200"/>
        </a:p>
      </dsp:txBody>
      <dsp:txXfrm>
        <a:off x="1789771" y="3270583"/>
        <a:ext cx="1919346" cy="556902"/>
      </dsp:txXfrm>
    </dsp:sp>
    <dsp:sp modelId="{B9561472-754E-47BE-8939-D3DD5AF01297}">
      <dsp:nvSpPr>
        <dsp:cNvPr id="0" name=""/>
        <dsp:cNvSpPr/>
      </dsp:nvSpPr>
      <dsp:spPr>
        <a:xfrm>
          <a:off x="1759644" y="3888470"/>
          <a:ext cx="1979600" cy="61715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de-DE" sz="1200" kern="1200"/>
            <a:t>6 die Gesundheit </a:t>
          </a:r>
          <a:endParaRPr lang="en-US" sz="1200" kern="1200"/>
        </a:p>
      </dsp:txBody>
      <dsp:txXfrm>
        <a:off x="1789771" y="3918597"/>
        <a:ext cx="1919346" cy="5569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1E8A1-6DA8-4496-BCE8-03ED561CC4E5}"/>
              </a:ext>
            </a:extLst>
          </p:cNvPr>
          <p:cNvSpPr>
            <a:spLocks noGrp="1"/>
          </p:cNvSpPr>
          <p:nvPr>
            <p:ph type="ctrTitle"/>
          </p:nvPr>
        </p:nvSpPr>
        <p:spPr>
          <a:xfrm>
            <a:off x="838200" y="365760"/>
            <a:ext cx="10515600" cy="2890202"/>
          </a:xfrm>
        </p:spPr>
        <p:txBody>
          <a:bodyPr anchor="b">
            <a:normAutofit/>
          </a:bodyPr>
          <a:lstStyle>
            <a:lvl1pPr algn="l">
              <a:defRPr sz="6600"/>
            </a:lvl1pPr>
          </a:lstStyle>
          <a:p>
            <a:r>
              <a:rPr lang="en-US" dirty="0"/>
              <a:t>Click to edit Master title style</a:t>
            </a:r>
          </a:p>
        </p:txBody>
      </p:sp>
      <p:sp>
        <p:nvSpPr>
          <p:cNvPr id="3" name="Subtitle 2">
            <a:extLst>
              <a:ext uri="{FF2B5EF4-FFF2-40B4-BE49-F238E27FC236}">
                <a16:creationId xmlns:a16="http://schemas.microsoft.com/office/drawing/2014/main" id="{3EB24CCC-3D44-4BB5-AA35-A21607EF69A4}"/>
              </a:ext>
            </a:extLst>
          </p:cNvPr>
          <p:cNvSpPr>
            <a:spLocks noGrp="1"/>
          </p:cNvSpPr>
          <p:nvPr>
            <p:ph type="subTitle" idx="1"/>
          </p:nvPr>
        </p:nvSpPr>
        <p:spPr>
          <a:xfrm>
            <a:off x="838200" y="3506150"/>
            <a:ext cx="10515600" cy="248348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01F80F6-1855-44E9-BA95-5E00A06E786D}"/>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5" name="Footer Placeholder 4">
            <a:extLst>
              <a:ext uri="{FF2B5EF4-FFF2-40B4-BE49-F238E27FC236}">
                <a16:creationId xmlns:a16="http://schemas.microsoft.com/office/drawing/2014/main" id="{873D7FFD-570A-4968-B943-AF87BB679D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CE6A8-0665-4714-B241-6AFBA8C6F807}"/>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3091467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A8A8-ECDA-4018-ABB4-CC22892BE8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B90AE7C-51AF-4F0E-B5A3-8C7E1026C274}"/>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5F28C09-A717-49AB-B60E-433BC469258F}"/>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5" name="Footer Placeholder 4">
            <a:extLst>
              <a:ext uri="{FF2B5EF4-FFF2-40B4-BE49-F238E27FC236}">
                <a16:creationId xmlns:a16="http://schemas.microsoft.com/office/drawing/2014/main" id="{1D11A47A-6E5A-4754-8B43-9CE556160B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ACA1EB-7AC7-4F86-90C0-AA980D887225}"/>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3346211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95957-C46F-4F17-BC8C-6507E676E916}"/>
              </a:ext>
            </a:extLst>
          </p:cNvPr>
          <p:cNvSpPr>
            <a:spLocks noGrp="1"/>
          </p:cNvSpPr>
          <p:nvPr>
            <p:ph type="title"/>
          </p:nvPr>
        </p:nvSpPr>
        <p:spPr>
          <a:xfrm>
            <a:off x="831850" y="365760"/>
            <a:ext cx="10515600" cy="3827868"/>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98D9661B-6633-4C8B-8B9C-E514DF851D3E}"/>
              </a:ext>
            </a:extLst>
          </p:cNvPr>
          <p:cNvSpPr>
            <a:spLocks noGrp="1"/>
          </p:cNvSpPr>
          <p:nvPr>
            <p:ph type="body" idx="1"/>
          </p:nvPr>
        </p:nvSpPr>
        <p:spPr>
          <a:xfrm>
            <a:off x="831850" y="4443817"/>
            <a:ext cx="10515600" cy="1645834"/>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6274BF-C1CD-4709-B0A0-E9407DBEA73C}"/>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5" name="Footer Placeholder 4">
            <a:extLst>
              <a:ext uri="{FF2B5EF4-FFF2-40B4-BE49-F238E27FC236}">
                <a16:creationId xmlns:a16="http://schemas.microsoft.com/office/drawing/2014/main" id="{CC9ADB94-0A5B-4B56-B0B1-1FF5580A47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CA668A-35AE-4CDF-AC4C-2BEEA9EE80F8}"/>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1941226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7F1FD-0E96-4963-9F09-92861572BB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79E5F0-B650-4AFF-B90E-23B378684D66}"/>
              </a:ext>
            </a:extLst>
          </p:cNvPr>
          <p:cNvSpPr>
            <a:spLocks noGrp="1"/>
          </p:cNvSpPr>
          <p:nvPr>
            <p:ph sz="half" idx="1"/>
          </p:nvPr>
        </p:nvSpPr>
        <p:spPr>
          <a:xfrm>
            <a:off x="838200" y="1940876"/>
            <a:ext cx="5181600" cy="423608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2D1747B-302D-476E-8F4F-E4B114C6624E}"/>
              </a:ext>
            </a:extLst>
          </p:cNvPr>
          <p:cNvSpPr>
            <a:spLocks noGrp="1"/>
          </p:cNvSpPr>
          <p:nvPr>
            <p:ph sz="half" idx="2"/>
          </p:nvPr>
        </p:nvSpPr>
        <p:spPr>
          <a:xfrm>
            <a:off x="6172200" y="1940876"/>
            <a:ext cx="5181600" cy="42360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740577D-22F7-4958-BB3D-6C9265EA1964}"/>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6" name="Footer Placeholder 5">
            <a:extLst>
              <a:ext uri="{FF2B5EF4-FFF2-40B4-BE49-F238E27FC236}">
                <a16:creationId xmlns:a16="http://schemas.microsoft.com/office/drawing/2014/main" id="{71EC5B46-A8FB-4683-9618-3F6E073839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7887BD-93E9-4181-9D7F-940C3E1730FF}"/>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3206023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63D79-FA27-4567-9032-AF722733E10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977C1BF-703F-4992-BB0C-EB1E579C7410}"/>
              </a:ext>
            </a:extLst>
          </p:cNvPr>
          <p:cNvSpPr>
            <a:spLocks noGrp="1"/>
          </p:cNvSpPr>
          <p:nvPr>
            <p:ph type="body" idx="1"/>
          </p:nvPr>
        </p:nvSpPr>
        <p:spPr>
          <a:xfrm>
            <a:off x="839788" y="1951823"/>
            <a:ext cx="5157787" cy="823912"/>
          </a:xfrm>
        </p:spPr>
        <p:txBody>
          <a:bodyPr anchor="b"/>
          <a:lstStyle>
            <a:lvl1pPr marL="0" indent="0">
              <a:buNone/>
              <a:defRPr lang="en-US" sz="2400" b="0" i="1" kern="120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2B2FCE1-6DC0-43B5-8016-89FD4AF5ABD2}"/>
              </a:ext>
            </a:extLst>
          </p:cNvPr>
          <p:cNvSpPr>
            <a:spLocks noGrp="1"/>
          </p:cNvSpPr>
          <p:nvPr>
            <p:ph sz="half" idx="2"/>
          </p:nvPr>
        </p:nvSpPr>
        <p:spPr>
          <a:xfrm>
            <a:off x="839788" y="2954741"/>
            <a:ext cx="5157787" cy="32349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62FED7A-67D0-43CC-889A-25F8849647F1}"/>
              </a:ext>
            </a:extLst>
          </p:cNvPr>
          <p:cNvSpPr>
            <a:spLocks noGrp="1"/>
          </p:cNvSpPr>
          <p:nvPr>
            <p:ph type="body" sz="quarter" idx="3"/>
          </p:nvPr>
        </p:nvSpPr>
        <p:spPr>
          <a:xfrm>
            <a:off x="6172200" y="1951823"/>
            <a:ext cx="5183188" cy="823912"/>
          </a:xfrm>
        </p:spPr>
        <p:txBody>
          <a:bodyPr anchor="b"/>
          <a:lstStyle>
            <a:lvl1pPr marL="0" indent="0">
              <a:buNone/>
              <a:defRPr lang="en-US" sz="2400" b="0" i="1" kern="120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731C176-48F2-44EC-B3A2-A144403D57FB}"/>
              </a:ext>
            </a:extLst>
          </p:cNvPr>
          <p:cNvSpPr>
            <a:spLocks noGrp="1"/>
          </p:cNvSpPr>
          <p:nvPr>
            <p:ph sz="quarter" idx="4"/>
          </p:nvPr>
        </p:nvSpPr>
        <p:spPr>
          <a:xfrm>
            <a:off x="6172200" y="2954741"/>
            <a:ext cx="5183188" cy="32349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9187B8-AC48-4FE7-8658-8A31E37311F6}"/>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8" name="Footer Placeholder 7">
            <a:extLst>
              <a:ext uri="{FF2B5EF4-FFF2-40B4-BE49-F238E27FC236}">
                <a16:creationId xmlns:a16="http://schemas.microsoft.com/office/drawing/2014/main" id="{7CCAB465-E22E-45DC-89C9-406121BCED6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2F9D1CF-F964-4405-8677-5F9E2A028785}"/>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3504267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A3453-DD0F-41C0-8F4A-5DC343F5EB1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04E6313-506F-4456-B3D9-D9655538F9FB}"/>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4" name="Footer Placeholder 3">
            <a:extLst>
              <a:ext uri="{FF2B5EF4-FFF2-40B4-BE49-F238E27FC236}">
                <a16:creationId xmlns:a16="http://schemas.microsoft.com/office/drawing/2014/main" id="{E8F26068-7707-41EC-93EF-A24CAF8FFDB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29C8A3C-8C01-4039-B47B-57D8497587A5}"/>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2046850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892633-8C77-419D-B24D-2B3D44DBA556}"/>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3" name="Footer Placeholder 2">
            <a:extLst>
              <a:ext uri="{FF2B5EF4-FFF2-40B4-BE49-F238E27FC236}">
                <a16:creationId xmlns:a16="http://schemas.microsoft.com/office/drawing/2014/main" id="{FD149D59-0A88-4A14-A740-4CCD9B52649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A3DEF9-802F-444E-92D2-397862EEAB07}"/>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256875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23C20-3881-4F15-94F7-9D7B9F9E357A}"/>
              </a:ext>
            </a:extLst>
          </p:cNvPr>
          <p:cNvSpPr>
            <a:spLocks noGrp="1"/>
          </p:cNvSpPr>
          <p:nvPr>
            <p:ph type="title"/>
          </p:nvPr>
        </p:nvSpPr>
        <p:spPr>
          <a:xfrm>
            <a:off x="839788" y="457200"/>
            <a:ext cx="4343400" cy="2971800"/>
          </a:xfrm>
        </p:spPr>
        <p:txBody>
          <a:bodyPr anchor="b">
            <a:noAutofit/>
          </a:bodyPr>
          <a:lstStyle>
            <a:lvl1pPr algn="l" defTabSz="914400" rtl="0" eaLnBrk="1" latinLnBrk="0" hangingPunct="1">
              <a:lnSpc>
                <a:spcPct val="100000"/>
              </a:lnSpc>
              <a:spcBef>
                <a:spcPct val="0"/>
              </a:spcBef>
              <a:buNone/>
              <a:defRPr lang="en-US" sz="5400" kern="1200" dirty="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r>
              <a:rPr lang="en-US" dirty="0"/>
              <a:t>Click to edit Master title style</a:t>
            </a:r>
          </a:p>
        </p:txBody>
      </p:sp>
      <p:sp>
        <p:nvSpPr>
          <p:cNvPr id="3" name="Content Placeholder 2">
            <a:extLst>
              <a:ext uri="{FF2B5EF4-FFF2-40B4-BE49-F238E27FC236}">
                <a16:creationId xmlns:a16="http://schemas.microsoft.com/office/drawing/2014/main" id="{B268F40F-6C2A-48EC-8F16-DA179A1DA375}"/>
              </a:ext>
            </a:extLst>
          </p:cNvPr>
          <p:cNvSpPr>
            <a:spLocks noGrp="1"/>
          </p:cNvSpPr>
          <p:nvPr>
            <p:ph idx="1"/>
          </p:nvPr>
        </p:nvSpPr>
        <p:spPr>
          <a:xfrm>
            <a:off x="5554638" y="457201"/>
            <a:ext cx="5800749" cy="540385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6736B7E-D33D-48C7-97AC-5C0D9874FE53}"/>
              </a:ext>
            </a:extLst>
          </p:cNvPr>
          <p:cNvSpPr>
            <a:spLocks noGrp="1"/>
          </p:cNvSpPr>
          <p:nvPr>
            <p:ph type="body" sz="half" idx="2"/>
          </p:nvPr>
        </p:nvSpPr>
        <p:spPr>
          <a:xfrm>
            <a:off x="839788" y="3657600"/>
            <a:ext cx="4343400" cy="2211387"/>
          </a:xfrm>
        </p:spPr>
        <p:txBody>
          <a:bodyPr>
            <a:normAutofit/>
          </a:bodyPr>
          <a:lstStyle>
            <a:lvl1pPr marL="0" indent="0">
              <a:buNone/>
              <a:defRPr lang="en-US" sz="2400" i="1"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Font typeface="Arial" panose="020B0604020202020204" pitchFamily="34" charset="0"/>
              <a:buNone/>
            </a:pPr>
            <a:r>
              <a:rPr lang="en-US" dirty="0"/>
              <a:t>Click to edit Master text styles</a:t>
            </a:r>
          </a:p>
        </p:txBody>
      </p:sp>
      <p:sp>
        <p:nvSpPr>
          <p:cNvPr id="5" name="Date Placeholder 4">
            <a:extLst>
              <a:ext uri="{FF2B5EF4-FFF2-40B4-BE49-F238E27FC236}">
                <a16:creationId xmlns:a16="http://schemas.microsoft.com/office/drawing/2014/main" id="{E9149BC5-FF58-463A-B4FA-F0F912F1234F}"/>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6" name="Footer Placeholder 5">
            <a:extLst>
              <a:ext uri="{FF2B5EF4-FFF2-40B4-BE49-F238E27FC236}">
                <a16:creationId xmlns:a16="http://schemas.microsoft.com/office/drawing/2014/main" id="{947072D7-4A2A-407F-A084-6AE8DD0016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D4C41C-C368-475C-BDC1-DC5B29C78005}"/>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228648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F67B0-865B-44ED-9DFE-36C73B0C8B43}"/>
              </a:ext>
            </a:extLst>
          </p:cNvPr>
          <p:cNvSpPr>
            <a:spLocks noGrp="1"/>
          </p:cNvSpPr>
          <p:nvPr>
            <p:ph type="title"/>
          </p:nvPr>
        </p:nvSpPr>
        <p:spPr>
          <a:xfrm>
            <a:off x="839788" y="457200"/>
            <a:ext cx="4343400" cy="2971800"/>
          </a:xfrm>
        </p:spPr>
        <p:txBody>
          <a:bodyPr anchor="b">
            <a:noAutofit/>
          </a:bodyPr>
          <a:lstStyle>
            <a:lvl1pPr algn="l" defTabSz="914400" rtl="0" eaLnBrk="1" latinLnBrk="0" hangingPunct="1">
              <a:lnSpc>
                <a:spcPct val="100000"/>
              </a:lnSpc>
              <a:spcBef>
                <a:spcPct val="0"/>
              </a:spcBef>
              <a:buNone/>
              <a:defRPr lang="en-US" sz="5400" kern="1200" dirty="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r>
              <a:rPr lang="en-US" dirty="0"/>
              <a:t>Click to edit Master title style</a:t>
            </a:r>
          </a:p>
        </p:txBody>
      </p:sp>
      <p:sp>
        <p:nvSpPr>
          <p:cNvPr id="3" name="Picture Placeholder 2">
            <a:extLst>
              <a:ext uri="{FF2B5EF4-FFF2-40B4-BE49-F238E27FC236}">
                <a16:creationId xmlns:a16="http://schemas.microsoft.com/office/drawing/2014/main" id="{B73C5CF7-138A-437C-9E0A-FF4179970319}"/>
              </a:ext>
            </a:extLst>
          </p:cNvPr>
          <p:cNvSpPr>
            <a:spLocks noGrp="1"/>
          </p:cNvSpPr>
          <p:nvPr>
            <p:ph type="pic" idx="1"/>
          </p:nvPr>
        </p:nvSpPr>
        <p:spPr>
          <a:xfrm>
            <a:off x="5561462" y="457201"/>
            <a:ext cx="5793925"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5117822-7770-4117-96A2-8D2FF0A01044}"/>
              </a:ext>
            </a:extLst>
          </p:cNvPr>
          <p:cNvSpPr>
            <a:spLocks noGrp="1"/>
          </p:cNvSpPr>
          <p:nvPr>
            <p:ph type="body" sz="half" idx="2"/>
          </p:nvPr>
        </p:nvSpPr>
        <p:spPr>
          <a:xfrm>
            <a:off x="839788" y="3664424"/>
            <a:ext cx="4343400" cy="2204564"/>
          </a:xfrm>
        </p:spPr>
        <p:txBody>
          <a:bodyPr>
            <a:normAutofit/>
          </a:bodyPr>
          <a:lstStyle>
            <a:lvl1pPr marL="0" indent="0">
              <a:buNone/>
              <a:defRPr lang="en-US" sz="2400" i="1"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Font typeface="Arial" panose="020B0604020202020204" pitchFamily="34" charset="0"/>
              <a:buNone/>
            </a:pPr>
            <a:r>
              <a:rPr lang="en-US" dirty="0"/>
              <a:t>Click to edit Master text styles</a:t>
            </a:r>
          </a:p>
        </p:txBody>
      </p:sp>
      <p:sp>
        <p:nvSpPr>
          <p:cNvPr id="5" name="Date Placeholder 4">
            <a:extLst>
              <a:ext uri="{FF2B5EF4-FFF2-40B4-BE49-F238E27FC236}">
                <a16:creationId xmlns:a16="http://schemas.microsoft.com/office/drawing/2014/main" id="{11295030-39C7-4814-A766-1A3E094EBA15}"/>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6" name="Footer Placeholder 5">
            <a:extLst>
              <a:ext uri="{FF2B5EF4-FFF2-40B4-BE49-F238E27FC236}">
                <a16:creationId xmlns:a16="http://schemas.microsoft.com/office/drawing/2014/main" id="{B91F02CD-DC87-47B6-96C4-F6470B1D8F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CFF531-02C2-4C1D-A692-7040378066C7}"/>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950068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926EC-DC54-4882-9D58-F201EA25C4B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5804E7C-4CBA-49AF-B24C-1A1FF51C21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D3C727-C0C7-4BBA-9CF5-6C1FAC76B10C}"/>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5" name="Footer Placeholder 4">
            <a:extLst>
              <a:ext uri="{FF2B5EF4-FFF2-40B4-BE49-F238E27FC236}">
                <a16:creationId xmlns:a16="http://schemas.microsoft.com/office/drawing/2014/main" id="{34603986-C5B4-4956-AC6F-4F36186B83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45F941-E847-4C51-97D6-21066B26EB26}"/>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3517997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0338D2-D9EE-4B67-97C1-08ABD574530B}"/>
              </a:ext>
            </a:extLst>
          </p:cNvPr>
          <p:cNvSpPr>
            <a:spLocks noGrp="1"/>
          </p:cNvSpPr>
          <p:nvPr>
            <p:ph type="title" orient="vert"/>
          </p:nvPr>
        </p:nvSpPr>
        <p:spPr>
          <a:xfrm>
            <a:off x="7353848" y="365125"/>
            <a:ext cx="3999952"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274B1422-6C1E-4422-80E8-34B0092FBF05}"/>
              </a:ext>
            </a:extLst>
          </p:cNvPr>
          <p:cNvSpPr>
            <a:spLocks noGrp="1"/>
          </p:cNvSpPr>
          <p:nvPr>
            <p:ph type="body" orient="vert" idx="1"/>
          </p:nvPr>
        </p:nvSpPr>
        <p:spPr>
          <a:xfrm>
            <a:off x="838200" y="365125"/>
            <a:ext cx="626546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3C8B53C-3084-4BC0-A80E-DB41C04C6258}"/>
              </a:ext>
            </a:extLst>
          </p:cNvPr>
          <p:cNvSpPr>
            <a:spLocks noGrp="1"/>
          </p:cNvSpPr>
          <p:nvPr>
            <p:ph type="dt" sz="half" idx="10"/>
          </p:nvPr>
        </p:nvSpPr>
        <p:spPr/>
        <p:txBody>
          <a:bodyPr/>
          <a:lstStyle/>
          <a:p>
            <a:fld id="{FD2766A6-3C10-4AB8-86A1-BB1F0CDA7EFE}" type="datetimeFigureOut">
              <a:rPr lang="en-US" smtClean="0"/>
              <a:t>2/12/2024</a:t>
            </a:fld>
            <a:endParaRPr lang="en-US"/>
          </a:p>
        </p:txBody>
      </p:sp>
      <p:sp>
        <p:nvSpPr>
          <p:cNvPr id="5" name="Footer Placeholder 4">
            <a:extLst>
              <a:ext uri="{FF2B5EF4-FFF2-40B4-BE49-F238E27FC236}">
                <a16:creationId xmlns:a16="http://schemas.microsoft.com/office/drawing/2014/main" id="{8276BFDE-DC70-4A6E-90B8-337FC47254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C3578F-39AE-4F6F-9614-32EF672E616D}"/>
              </a:ext>
            </a:extLst>
          </p:cNvPr>
          <p:cNvSpPr>
            <a:spLocks noGrp="1"/>
          </p:cNvSpPr>
          <p:nvPr>
            <p:ph type="sldNum" sz="quarter" idx="12"/>
          </p:nvPr>
        </p:nvSpPr>
        <p:spPr/>
        <p:txBody>
          <a:bodyPr/>
          <a:lstStyle/>
          <a:p>
            <a:fld id="{D3060201-1C40-4B39-813D-5CD9493BAEED}" type="slidenum">
              <a:rPr lang="en-US" smtClean="0"/>
              <a:t>‹Nr.›</a:t>
            </a:fld>
            <a:endParaRPr lang="en-US"/>
          </a:p>
        </p:txBody>
      </p:sp>
    </p:spTree>
    <p:extLst>
      <p:ext uri="{BB962C8B-B14F-4D97-AF65-F5344CB8AC3E}">
        <p14:creationId xmlns:p14="http://schemas.microsoft.com/office/powerpoint/2010/main" val="1793110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6818BD-D734-48A1-8CC0-609D11E5560E}"/>
              </a:ext>
            </a:extLst>
          </p:cNvPr>
          <p:cNvSpPr>
            <a:spLocks noGrp="1"/>
          </p:cNvSpPr>
          <p:nvPr>
            <p:ph type="title"/>
          </p:nvPr>
        </p:nvSpPr>
        <p:spPr>
          <a:xfrm>
            <a:off x="838200" y="365125"/>
            <a:ext cx="10515600" cy="132556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F9D215A-D2A1-4903-A905-F8B06EF41B4F}"/>
              </a:ext>
            </a:extLst>
          </p:cNvPr>
          <p:cNvSpPr>
            <a:spLocks noGrp="1"/>
          </p:cNvSpPr>
          <p:nvPr>
            <p:ph type="body" idx="1"/>
          </p:nvPr>
        </p:nvSpPr>
        <p:spPr>
          <a:xfrm>
            <a:off x="838200" y="1940875"/>
            <a:ext cx="10515600" cy="423608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42B88A-7A1D-4AA1-8536-28DC13DBA5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2766A6-3C10-4AB8-86A1-BB1F0CDA7EFE}" type="datetimeFigureOut">
              <a:rPr lang="en-US" smtClean="0"/>
              <a:pPr/>
              <a:t>2/12/2024</a:t>
            </a:fld>
            <a:endParaRPr lang="en-US" dirty="0"/>
          </a:p>
        </p:txBody>
      </p:sp>
      <p:sp>
        <p:nvSpPr>
          <p:cNvPr id="5" name="Footer Placeholder 4">
            <a:extLst>
              <a:ext uri="{FF2B5EF4-FFF2-40B4-BE49-F238E27FC236}">
                <a16:creationId xmlns:a16="http://schemas.microsoft.com/office/drawing/2014/main" id="{B37FE925-0C4B-4BAE-9799-3A9D46D920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7ADAD54-E5C5-4D48-8592-BB22F0A851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3060201-1C40-4B39-813D-5CD9493BAEED}" type="slidenum">
              <a:rPr lang="en-US" smtClean="0"/>
              <a:pPr/>
              <a:t>‹Nr.›</a:t>
            </a:fld>
            <a:endParaRPr lang="en-US"/>
          </a:p>
        </p:txBody>
      </p:sp>
    </p:spTree>
    <p:extLst>
      <p:ext uri="{BB962C8B-B14F-4D97-AF65-F5344CB8AC3E}">
        <p14:creationId xmlns:p14="http://schemas.microsoft.com/office/powerpoint/2010/main" val="2185154814"/>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29" r:id="rId6"/>
    <p:sldLayoutId id="2147483725" r:id="rId7"/>
    <p:sldLayoutId id="2147483726" r:id="rId8"/>
    <p:sldLayoutId id="2147483727" r:id="rId9"/>
    <p:sldLayoutId id="2147483728" r:id="rId10"/>
    <p:sldLayoutId id="2147483730" r:id="rId11"/>
  </p:sldLayoutIdLst>
  <p:txStyles>
    <p:titleStyle>
      <a:lvl1pPr algn="l" defTabSz="914400" rtl="0" eaLnBrk="1" latinLnBrk="0" hangingPunct="1">
        <a:lnSpc>
          <a:spcPct val="100000"/>
        </a:lnSpc>
        <a:spcBef>
          <a:spcPct val="0"/>
        </a:spcBef>
        <a:buNone/>
        <a:defRPr lang="en-US" sz="5400" kern="1200" smtClean="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p:titleStyle>
    <p:bodyStyle>
      <a:lvl1pPr marL="228600" indent="-228600" algn="l" defTabSz="914400" rtl="0" eaLnBrk="1" latinLnBrk="0" hangingPunct="1">
        <a:lnSpc>
          <a:spcPct val="110000"/>
        </a:lnSpc>
        <a:spcBef>
          <a:spcPts val="1000"/>
        </a:spcBef>
        <a:buClr>
          <a:schemeClr val="tx2"/>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457A54A-0FBD-4D53-50C9-18C7C5AFD8FF}"/>
              </a:ext>
            </a:extLst>
          </p:cNvPr>
          <p:cNvSpPr>
            <a:spLocks noGrp="1"/>
          </p:cNvSpPr>
          <p:nvPr>
            <p:ph type="ctrTitle"/>
          </p:nvPr>
        </p:nvSpPr>
        <p:spPr>
          <a:xfrm>
            <a:off x="838201" y="596644"/>
            <a:ext cx="10515600" cy="2053369"/>
          </a:xfrm>
        </p:spPr>
        <p:txBody>
          <a:bodyPr vert="horz" lIns="91440" tIns="45720" rIns="91440" bIns="45720" rtlCol="0" anchor="b">
            <a:normAutofit/>
          </a:bodyPr>
          <a:lstStyle/>
          <a:p>
            <a:r>
              <a:rPr lang="en-US" sz="5400" b="1" kern="120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rPr>
              <a:t>Bestimmungen am Arbeitsplatz</a:t>
            </a:r>
          </a:p>
        </p:txBody>
      </p:sp>
      <p:sp>
        <p:nvSpPr>
          <p:cNvPr id="3" name="Untertitel 2">
            <a:extLst>
              <a:ext uri="{FF2B5EF4-FFF2-40B4-BE49-F238E27FC236}">
                <a16:creationId xmlns:a16="http://schemas.microsoft.com/office/drawing/2014/main" id="{9AD173E7-2A5B-D78F-859D-51BC1FE1F816}"/>
              </a:ext>
            </a:extLst>
          </p:cNvPr>
          <p:cNvSpPr>
            <a:spLocks noGrp="1"/>
          </p:cNvSpPr>
          <p:nvPr>
            <p:ph type="subTitle" idx="1"/>
          </p:nvPr>
        </p:nvSpPr>
        <p:spPr>
          <a:xfrm>
            <a:off x="838200" y="3044023"/>
            <a:ext cx="4645696" cy="3217332"/>
          </a:xfrm>
        </p:spPr>
        <p:txBody>
          <a:bodyPr vert="horz" lIns="91440" tIns="45720" rIns="91440" bIns="45720" rtlCol="0" anchor="ctr">
            <a:normAutofit/>
          </a:bodyPr>
          <a:lstStyle/>
          <a:p>
            <a:pPr indent="-228600">
              <a:buFont typeface="Arial" panose="020B0604020202020204" pitchFamily="34" charset="0"/>
              <a:buChar char="•"/>
            </a:pPr>
            <a:r>
              <a:rPr lang="en-US"/>
              <a:t>Technische Anleitungen</a:t>
            </a:r>
          </a:p>
          <a:p>
            <a:pPr indent="-228600">
              <a:buFont typeface="Arial" panose="020B0604020202020204" pitchFamily="34" charset="0"/>
              <a:buChar char="•"/>
            </a:pPr>
            <a:r>
              <a:rPr lang="en-US"/>
              <a:t>Formalitäten und Regelungen</a:t>
            </a:r>
          </a:p>
          <a:p>
            <a:pPr indent="-228600">
              <a:buFont typeface="Arial" panose="020B0604020202020204" pitchFamily="34" charset="0"/>
              <a:buChar char="•"/>
            </a:pPr>
            <a:r>
              <a:rPr lang="en-US"/>
              <a:t>Unfallgefahren und Sicherheitsbestimmungen</a:t>
            </a:r>
          </a:p>
          <a:p>
            <a:pPr indent="-228600">
              <a:buFont typeface="Arial" panose="020B0604020202020204" pitchFamily="34" charset="0"/>
              <a:buChar char="•"/>
            </a:pPr>
            <a:endParaRPr lang="en-US"/>
          </a:p>
        </p:txBody>
      </p:sp>
      <p:pic>
        <p:nvPicPr>
          <p:cNvPr id="30" name="Picture 3" descr="Leerer Bürobereich">
            <a:extLst>
              <a:ext uri="{FF2B5EF4-FFF2-40B4-BE49-F238E27FC236}">
                <a16:creationId xmlns:a16="http://schemas.microsoft.com/office/drawing/2014/main" id="{BC3D5AD0-D983-6781-B901-46A26A5FC9A7}"/>
              </a:ext>
            </a:extLst>
          </p:cNvPr>
          <p:cNvPicPr>
            <a:picLocks noChangeAspect="1"/>
          </p:cNvPicPr>
          <p:nvPr/>
        </p:nvPicPr>
        <p:blipFill rotWithShape="1">
          <a:blip r:embed="rId2"/>
          <a:srcRect r="2" b="12108"/>
          <a:stretch/>
        </p:blipFill>
        <p:spPr>
          <a:xfrm>
            <a:off x="6096000" y="3044023"/>
            <a:ext cx="5483896" cy="3217333"/>
          </a:xfrm>
          <a:prstGeom prst="rect">
            <a:avLst/>
          </a:prstGeom>
        </p:spPr>
      </p:pic>
    </p:spTree>
    <p:extLst>
      <p:ext uri="{BB962C8B-B14F-4D97-AF65-F5344CB8AC3E}">
        <p14:creationId xmlns:p14="http://schemas.microsoft.com/office/powerpoint/2010/main" val="16228935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0">
            <a:extLst>
              <a:ext uri="{FF2B5EF4-FFF2-40B4-BE49-F238E27FC236}">
                <a16:creationId xmlns:a16="http://schemas.microsoft.com/office/drawing/2014/main" id="{EFCCD4C3-17F4-425F-A2B6-AAF5D7770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CA8A252-7B43-B4B3-F393-68A904138A09}"/>
              </a:ext>
            </a:extLst>
          </p:cNvPr>
          <p:cNvSpPr>
            <a:spLocks noGrp="1"/>
          </p:cNvSpPr>
          <p:nvPr>
            <p:ph type="title"/>
          </p:nvPr>
        </p:nvSpPr>
        <p:spPr>
          <a:xfrm>
            <a:off x="55659" y="451440"/>
            <a:ext cx="8427719" cy="2225675"/>
          </a:xfrm>
        </p:spPr>
        <p:txBody>
          <a:bodyPr>
            <a:normAutofit/>
          </a:bodyPr>
          <a:lstStyle/>
          <a:p>
            <a:pPr algn="r"/>
            <a:r>
              <a:rPr lang="de-DE" dirty="0"/>
              <a:t>Technische Anleitungen</a:t>
            </a:r>
          </a:p>
        </p:txBody>
      </p:sp>
      <p:sp>
        <p:nvSpPr>
          <p:cNvPr id="6" name="Inhaltsplatzhalter 5">
            <a:extLst>
              <a:ext uri="{FF2B5EF4-FFF2-40B4-BE49-F238E27FC236}">
                <a16:creationId xmlns:a16="http://schemas.microsoft.com/office/drawing/2014/main" id="{7B02F94A-4B8F-992B-B7E9-B7BBFC80E264}"/>
              </a:ext>
            </a:extLst>
          </p:cNvPr>
          <p:cNvSpPr>
            <a:spLocks noGrp="1"/>
          </p:cNvSpPr>
          <p:nvPr>
            <p:ph idx="1"/>
          </p:nvPr>
        </p:nvSpPr>
        <p:spPr>
          <a:xfrm>
            <a:off x="838199" y="3128554"/>
            <a:ext cx="10190259" cy="3043646"/>
          </a:xfrm>
        </p:spPr>
        <p:txBody>
          <a:bodyPr>
            <a:normAutofit/>
          </a:bodyPr>
          <a:lstStyle/>
          <a:p>
            <a:pPr>
              <a:lnSpc>
                <a:spcPct val="100000"/>
              </a:lnSpc>
            </a:pPr>
            <a:r>
              <a:rPr lang="de-DE" sz="1400" dirty="0">
                <a:solidFill>
                  <a:srgbClr val="002060"/>
                </a:solidFill>
              </a:rPr>
              <a:t>Wie heißen die Wörter zum Thema ,,Mobilgeräte‘‘?</a:t>
            </a:r>
          </a:p>
          <a:p>
            <a:pPr marL="0" indent="0">
              <a:lnSpc>
                <a:spcPct val="100000"/>
              </a:lnSpc>
              <a:buNone/>
            </a:pPr>
            <a:endParaRPr lang="de-DE" sz="1400" dirty="0">
              <a:solidFill>
                <a:srgbClr val="002060"/>
              </a:solidFill>
            </a:endParaRPr>
          </a:p>
          <a:p>
            <a:pPr marL="0" indent="0">
              <a:lnSpc>
                <a:spcPct val="100000"/>
              </a:lnSpc>
              <a:buNone/>
            </a:pPr>
            <a:r>
              <a:rPr lang="de-DE" sz="1400" dirty="0">
                <a:solidFill>
                  <a:srgbClr val="002060"/>
                </a:solidFill>
              </a:rPr>
              <a:t>1 Ein modernes Handy                                                                                          -Smartphone</a:t>
            </a:r>
          </a:p>
          <a:p>
            <a:pPr marL="0" indent="0">
              <a:lnSpc>
                <a:spcPct val="100000"/>
              </a:lnSpc>
              <a:buNone/>
            </a:pPr>
            <a:endParaRPr lang="de-DE" sz="1400" dirty="0">
              <a:solidFill>
                <a:srgbClr val="002060"/>
              </a:solidFill>
            </a:endParaRPr>
          </a:p>
          <a:p>
            <a:pPr marL="0" indent="0">
              <a:lnSpc>
                <a:spcPct val="100000"/>
              </a:lnSpc>
              <a:buNone/>
            </a:pPr>
            <a:r>
              <a:rPr lang="de-DE" sz="1400" dirty="0">
                <a:solidFill>
                  <a:srgbClr val="002060"/>
                </a:solidFill>
              </a:rPr>
              <a:t>2 Ein Gerät deaktivieren                                                                                        -Betriebsanleitung</a:t>
            </a:r>
          </a:p>
          <a:p>
            <a:pPr marL="0" indent="0">
              <a:lnSpc>
                <a:spcPct val="100000"/>
              </a:lnSpc>
              <a:buNone/>
            </a:pPr>
            <a:endParaRPr lang="de-DE" sz="1400" dirty="0">
              <a:solidFill>
                <a:srgbClr val="002060"/>
              </a:solidFill>
            </a:endParaRPr>
          </a:p>
          <a:p>
            <a:pPr marL="0" indent="0">
              <a:lnSpc>
                <a:spcPct val="100000"/>
              </a:lnSpc>
              <a:buNone/>
            </a:pPr>
            <a:r>
              <a:rPr lang="de-DE" sz="1400" dirty="0">
                <a:solidFill>
                  <a:srgbClr val="002060"/>
                </a:solidFill>
              </a:rPr>
              <a:t>3 Hier sind Daten gespeichert                                                                             - Ausschalten</a:t>
            </a:r>
          </a:p>
          <a:p>
            <a:pPr marL="0" indent="0">
              <a:lnSpc>
                <a:spcPct val="100000"/>
              </a:lnSpc>
              <a:buNone/>
            </a:pPr>
            <a:r>
              <a:rPr lang="de-DE" sz="1400" dirty="0">
                <a:solidFill>
                  <a:srgbClr val="002060"/>
                </a:solidFill>
              </a:rPr>
              <a:t>4 Eine Beschreibung wie das Gerät funktioniert                                              -Speicherkarte</a:t>
            </a:r>
          </a:p>
        </p:txBody>
      </p:sp>
    </p:spTree>
    <p:extLst>
      <p:ext uri="{BB962C8B-B14F-4D97-AF65-F5344CB8AC3E}">
        <p14:creationId xmlns:p14="http://schemas.microsoft.com/office/powerpoint/2010/main" val="3769850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761EB98-E0C4-4B95-984A-E7D9DFAD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EEB4755-6D6A-723C-E649-995E344EAE42}"/>
              </a:ext>
            </a:extLst>
          </p:cNvPr>
          <p:cNvSpPr>
            <a:spLocks noGrp="1"/>
          </p:cNvSpPr>
          <p:nvPr>
            <p:ph type="title"/>
          </p:nvPr>
        </p:nvSpPr>
        <p:spPr>
          <a:xfrm>
            <a:off x="838200" y="365125"/>
            <a:ext cx="10515601" cy="1795655"/>
          </a:xfrm>
        </p:spPr>
        <p:txBody>
          <a:bodyPr>
            <a:normAutofit/>
          </a:bodyPr>
          <a:lstStyle/>
          <a:p>
            <a:r>
              <a:rPr lang="de-DE" dirty="0"/>
              <a:t>Technische Anleitung </a:t>
            </a:r>
          </a:p>
        </p:txBody>
      </p:sp>
      <p:graphicFrame>
        <p:nvGraphicFramePr>
          <p:cNvPr id="14" name="Inhaltsplatzhalter 11">
            <a:extLst>
              <a:ext uri="{FF2B5EF4-FFF2-40B4-BE49-F238E27FC236}">
                <a16:creationId xmlns:a16="http://schemas.microsoft.com/office/drawing/2014/main" id="{A44D53AE-60BB-90AC-44ED-ADC541FBE371}"/>
              </a:ext>
            </a:extLst>
          </p:cNvPr>
          <p:cNvGraphicFramePr>
            <a:graphicFrameLocks noGrp="1"/>
          </p:cNvGraphicFramePr>
          <p:nvPr>
            <p:ph idx="1"/>
            <p:extLst>
              <p:ext uri="{D42A27DB-BD31-4B8C-83A1-F6EECF244321}">
                <p14:modId xmlns:p14="http://schemas.microsoft.com/office/powerpoint/2010/main" val="2873940720"/>
              </p:ext>
            </p:extLst>
          </p:nvPr>
        </p:nvGraphicFramePr>
        <p:xfrm>
          <a:off x="838200" y="2399571"/>
          <a:ext cx="10515600" cy="3777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4745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A9011A-5A19-F6E7-C6D1-678C74D23F31}"/>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761EB98-E0C4-4B95-984A-E7D9DFAD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19B3ECB-CE79-962E-EAB2-EB0409F6C277}"/>
              </a:ext>
            </a:extLst>
          </p:cNvPr>
          <p:cNvSpPr>
            <a:spLocks noGrp="1"/>
          </p:cNvSpPr>
          <p:nvPr>
            <p:ph type="title"/>
          </p:nvPr>
        </p:nvSpPr>
        <p:spPr>
          <a:xfrm>
            <a:off x="838200" y="365125"/>
            <a:ext cx="10515601" cy="1795655"/>
          </a:xfrm>
        </p:spPr>
        <p:txBody>
          <a:bodyPr>
            <a:normAutofit/>
          </a:bodyPr>
          <a:lstStyle/>
          <a:p>
            <a:r>
              <a:rPr lang="de-DE" dirty="0"/>
              <a:t>Technische Anleitung </a:t>
            </a:r>
          </a:p>
        </p:txBody>
      </p:sp>
      <p:graphicFrame>
        <p:nvGraphicFramePr>
          <p:cNvPr id="14" name="Inhaltsplatzhalter 11">
            <a:extLst>
              <a:ext uri="{FF2B5EF4-FFF2-40B4-BE49-F238E27FC236}">
                <a16:creationId xmlns:a16="http://schemas.microsoft.com/office/drawing/2014/main" id="{2AC9CCB8-75A4-2D0A-9461-ECADE29885BE}"/>
              </a:ext>
            </a:extLst>
          </p:cNvPr>
          <p:cNvGraphicFramePr>
            <a:graphicFrameLocks noGrp="1"/>
          </p:cNvGraphicFramePr>
          <p:nvPr>
            <p:ph idx="1"/>
            <p:extLst>
              <p:ext uri="{D42A27DB-BD31-4B8C-83A1-F6EECF244321}">
                <p14:modId xmlns:p14="http://schemas.microsoft.com/office/powerpoint/2010/main" val="49296600"/>
              </p:ext>
            </p:extLst>
          </p:nvPr>
        </p:nvGraphicFramePr>
        <p:xfrm>
          <a:off x="838200" y="2399571"/>
          <a:ext cx="10515600" cy="3777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7050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61EB98-E0C4-4B95-984A-E7D9DFAD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83F7BE4-0F71-EB61-0C5B-E679F61EAB3E}"/>
              </a:ext>
            </a:extLst>
          </p:cNvPr>
          <p:cNvSpPr>
            <a:spLocks noGrp="1"/>
          </p:cNvSpPr>
          <p:nvPr>
            <p:ph type="title"/>
          </p:nvPr>
        </p:nvSpPr>
        <p:spPr>
          <a:xfrm>
            <a:off x="838200" y="365125"/>
            <a:ext cx="10515601" cy="1795655"/>
          </a:xfrm>
        </p:spPr>
        <p:txBody>
          <a:bodyPr>
            <a:normAutofit/>
          </a:bodyPr>
          <a:lstStyle/>
          <a:p>
            <a:r>
              <a:rPr lang="de-DE" dirty="0"/>
              <a:t>Technische Anleitung</a:t>
            </a:r>
          </a:p>
        </p:txBody>
      </p:sp>
      <p:graphicFrame>
        <p:nvGraphicFramePr>
          <p:cNvPr id="5" name="Inhaltsplatzhalter 2">
            <a:extLst>
              <a:ext uri="{FF2B5EF4-FFF2-40B4-BE49-F238E27FC236}">
                <a16:creationId xmlns:a16="http://schemas.microsoft.com/office/drawing/2014/main" id="{6B969C53-C291-B589-AEC7-097A3056F974}"/>
              </a:ext>
            </a:extLst>
          </p:cNvPr>
          <p:cNvGraphicFramePr>
            <a:graphicFrameLocks noGrp="1"/>
          </p:cNvGraphicFramePr>
          <p:nvPr>
            <p:ph idx="1"/>
            <p:extLst>
              <p:ext uri="{D42A27DB-BD31-4B8C-83A1-F6EECF244321}">
                <p14:modId xmlns:p14="http://schemas.microsoft.com/office/powerpoint/2010/main" val="3686016418"/>
              </p:ext>
            </p:extLst>
          </p:nvPr>
        </p:nvGraphicFramePr>
        <p:xfrm>
          <a:off x="838200" y="2399571"/>
          <a:ext cx="10515600" cy="3777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2131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C14711-6B20-1C37-B5DD-20B968019FE9}"/>
              </a:ext>
            </a:extLst>
          </p:cNvPr>
          <p:cNvSpPr>
            <a:spLocks noGrp="1"/>
          </p:cNvSpPr>
          <p:nvPr>
            <p:ph type="title"/>
          </p:nvPr>
        </p:nvSpPr>
        <p:spPr/>
        <p:txBody>
          <a:bodyPr>
            <a:normAutofit/>
          </a:bodyPr>
          <a:lstStyle/>
          <a:p>
            <a:r>
              <a:rPr lang="de-DE" dirty="0"/>
              <a:t>Technische Anleitung </a:t>
            </a:r>
          </a:p>
        </p:txBody>
      </p:sp>
      <p:graphicFrame>
        <p:nvGraphicFramePr>
          <p:cNvPr id="5" name="Inhaltsplatzhalter 2">
            <a:extLst>
              <a:ext uri="{FF2B5EF4-FFF2-40B4-BE49-F238E27FC236}">
                <a16:creationId xmlns:a16="http://schemas.microsoft.com/office/drawing/2014/main" id="{9442D7D3-82B9-9F4B-59DE-FDFF5F78DF68}"/>
              </a:ext>
            </a:extLst>
          </p:cNvPr>
          <p:cNvGraphicFramePr>
            <a:graphicFrameLocks noGrp="1"/>
          </p:cNvGraphicFramePr>
          <p:nvPr>
            <p:ph idx="1"/>
            <p:extLst>
              <p:ext uri="{D42A27DB-BD31-4B8C-83A1-F6EECF244321}">
                <p14:modId xmlns:p14="http://schemas.microsoft.com/office/powerpoint/2010/main" val="857417874"/>
              </p:ext>
            </p:extLst>
          </p:nvPr>
        </p:nvGraphicFramePr>
        <p:xfrm>
          <a:off x="838200" y="1940875"/>
          <a:ext cx="10515600" cy="4236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8153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FEB8BC-8286-CBD0-B071-0087F4E8C766}"/>
              </a:ext>
            </a:extLst>
          </p:cNvPr>
          <p:cNvSpPr>
            <a:spLocks noGrp="1"/>
          </p:cNvSpPr>
          <p:nvPr>
            <p:ph type="title"/>
          </p:nvPr>
        </p:nvSpPr>
        <p:spPr/>
        <p:txBody>
          <a:bodyPr/>
          <a:lstStyle/>
          <a:p>
            <a:r>
              <a:rPr lang="de-DE" dirty="0"/>
              <a:t>Formalitäten und Regelungen</a:t>
            </a:r>
          </a:p>
        </p:txBody>
      </p:sp>
      <p:sp>
        <p:nvSpPr>
          <p:cNvPr id="3" name="Inhaltsplatzhalter 2">
            <a:extLst>
              <a:ext uri="{FF2B5EF4-FFF2-40B4-BE49-F238E27FC236}">
                <a16:creationId xmlns:a16="http://schemas.microsoft.com/office/drawing/2014/main" id="{0465E2F5-A089-97C7-12ED-2B21E2BEF8F1}"/>
              </a:ext>
            </a:extLst>
          </p:cNvPr>
          <p:cNvSpPr>
            <a:spLocks noGrp="1"/>
          </p:cNvSpPr>
          <p:nvPr>
            <p:ph idx="1"/>
          </p:nvPr>
        </p:nvSpPr>
        <p:spPr/>
        <p:txBody>
          <a:bodyPr>
            <a:normAutofit fontScale="85000" lnSpcReduction="10000"/>
          </a:bodyPr>
          <a:lstStyle/>
          <a:p>
            <a:r>
              <a:rPr lang="de-DE" dirty="0"/>
              <a:t>Das Thema Urlaub ist im Bundesurlaubsgesetz (</a:t>
            </a:r>
            <a:r>
              <a:rPr lang="de-DE" dirty="0" err="1"/>
              <a:t>BUrlg</a:t>
            </a:r>
            <a:r>
              <a:rPr lang="de-DE" dirty="0"/>
              <a:t>) geregelt. Es gilt für alle Beschäftigten und behandelt unter anderem die Punkte:</a:t>
            </a:r>
          </a:p>
          <a:p>
            <a:endParaRPr lang="de-DE" dirty="0"/>
          </a:p>
          <a:p>
            <a:r>
              <a:rPr lang="de-DE" dirty="0"/>
              <a:t>Mindesturlaubsanspruch</a:t>
            </a:r>
          </a:p>
          <a:p>
            <a:r>
              <a:rPr lang="de-DE" dirty="0"/>
              <a:t>Übertragbarkeit des Urlaubs auf das nächste Kalenderjahr</a:t>
            </a:r>
          </a:p>
          <a:p>
            <a:r>
              <a:rPr lang="de-DE" dirty="0"/>
              <a:t>Zeitpunkt des Urlaubs</a:t>
            </a:r>
          </a:p>
          <a:p>
            <a:r>
              <a:rPr lang="de-DE" dirty="0"/>
              <a:t>Abgeltung des Urlaubs bei vorzeitiger Beendigung des Arbeitsverhältnisses</a:t>
            </a:r>
          </a:p>
          <a:p>
            <a:r>
              <a:rPr lang="de-DE" dirty="0"/>
              <a:t>Erkrankung im Urlaub</a:t>
            </a:r>
          </a:p>
          <a:p>
            <a:r>
              <a:rPr lang="de-DE" dirty="0"/>
              <a:t>Höhe des Entgelts während des Urlaubs</a:t>
            </a:r>
          </a:p>
          <a:p>
            <a:pPr marL="0" indent="0">
              <a:buNone/>
            </a:pPr>
            <a:r>
              <a:rPr lang="de-DE" dirty="0"/>
              <a:t>Das Bundesurlaubsgesetz bildet in vielen Betrieben allerdings nur die Grundlage für die Regelung des Thema Urlaubs. Viele Tarifverträge und Verträge, die in der freien Wirtschaft geschlossen werden, sind häufig großzügiger ausgestaltet, als es das Bundesurlaubsgesetz vorsieht.</a:t>
            </a:r>
          </a:p>
        </p:txBody>
      </p:sp>
    </p:spTree>
    <p:extLst>
      <p:ext uri="{BB962C8B-B14F-4D97-AF65-F5344CB8AC3E}">
        <p14:creationId xmlns:p14="http://schemas.microsoft.com/office/powerpoint/2010/main" val="3710763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0CE0F1-7DE9-9CF6-828A-890D665644C0}"/>
              </a:ext>
            </a:extLst>
          </p:cNvPr>
          <p:cNvSpPr>
            <a:spLocks noGrp="1"/>
          </p:cNvSpPr>
          <p:nvPr>
            <p:ph type="title"/>
          </p:nvPr>
        </p:nvSpPr>
        <p:spPr/>
        <p:txBody>
          <a:bodyPr/>
          <a:lstStyle/>
          <a:p>
            <a:r>
              <a:rPr lang="de-DE" dirty="0"/>
              <a:t>Formalitäten und Regelungen</a:t>
            </a:r>
          </a:p>
        </p:txBody>
      </p:sp>
      <p:sp>
        <p:nvSpPr>
          <p:cNvPr id="4" name="Textfeld 3">
            <a:extLst>
              <a:ext uri="{FF2B5EF4-FFF2-40B4-BE49-F238E27FC236}">
                <a16:creationId xmlns:a16="http://schemas.microsoft.com/office/drawing/2014/main" id="{AD9FD611-9C2F-88E4-F6C8-D45BAA335304}"/>
              </a:ext>
            </a:extLst>
          </p:cNvPr>
          <p:cNvSpPr txBox="1"/>
          <p:nvPr/>
        </p:nvSpPr>
        <p:spPr>
          <a:xfrm>
            <a:off x="838200" y="1819062"/>
            <a:ext cx="6094674" cy="369332"/>
          </a:xfrm>
          <a:prstGeom prst="rect">
            <a:avLst/>
          </a:prstGeom>
          <a:noFill/>
        </p:spPr>
        <p:txBody>
          <a:bodyPr wrap="square">
            <a:spAutoFit/>
          </a:bodyPr>
          <a:lstStyle/>
          <a:p>
            <a:r>
              <a:rPr lang="de-DE" b="1" dirty="0"/>
              <a:t>Minimale Anzahl der Urlaubstage per Gesetz</a:t>
            </a:r>
          </a:p>
        </p:txBody>
      </p:sp>
      <p:graphicFrame>
        <p:nvGraphicFramePr>
          <p:cNvPr id="8" name="Tabelle 7">
            <a:extLst>
              <a:ext uri="{FF2B5EF4-FFF2-40B4-BE49-F238E27FC236}">
                <a16:creationId xmlns:a16="http://schemas.microsoft.com/office/drawing/2014/main" id="{C67442A9-2D2C-DC43-F959-018EE263240C}"/>
              </a:ext>
            </a:extLst>
          </p:cNvPr>
          <p:cNvGraphicFramePr>
            <a:graphicFrameLocks noGrp="1"/>
          </p:cNvGraphicFramePr>
          <p:nvPr>
            <p:extLst>
              <p:ext uri="{D42A27DB-BD31-4B8C-83A1-F6EECF244321}">
                <p14:modId xmlns:p14="http://schemas.microsoft.com/office/powerpoint/2010/main" val="2294585022"/>
              </p:ext>
            </p:extLst>
          </p:nvPr>
        </p:nvGraphicFramePr>
        <p:xfrm>
          <a:off x="838200" y="2384286"/>
          <a:ext cx="8128000" cy="3385490"/>
        </p:xfrm>
        <a:graphic>
          <a:graphicData uri="http://schemas.openxmlformats.org/drawingml/2006/table">
            <a:tbl>
              <a:tblPr firstRow="1" bandRow="1">
                <a:tableStyleId>{5C22544A-7EE6-4342-B048-85BDC9FD1C3A}</a:tableStyleId>
              </a:tblPr>
              <a:tblGrid>
                <a:gridCol w="4290391">
                  <a:extLst>
                    <a:ext uri="{9D8B030D-6E8A-4147-A177-3AD203B41FA5}">
                      <a16:colId xmlns:a16="http://schemas.microsoft.com/office/drawing/2014/main" val="2219979173"/>
                    </a:ext>
                  </a:extLst>
                </a:gridCol>
                <a:gridCol w="3837609">
                  <a:extLst>
                    <a:ext uri="{9D8B030D-6E8A-4147-A177-3AD203B41FA5}">
                      <a16:colId xmlns:a16="http://schemas.microsoft.com/office/drawing/2014/main" val="1308314589"/>
                    </a:ext>
                  </a:extLst>
                </a:gridCol>
              </a:tblGrid>
              <a:tr h="820090">
                <a:tc>
                  <a:txBody>
                    <a:bodyPr/>
                    <a:lstStyle/>
                    <a:p>
                      <a:r>
                        <a:rPr lang="de-DE" sz="1600" dirty="0"/>
                        <a:t>ANZAHL DER ARBEITSTAGE PRO WOCHE</a:t>
                      </a:r>
                    </a:p>
                  </a:txBody>
                  <a:tcPr/>
                </a:tc>
                <a:tc>
                  <a:txBody>
                    <a:bodyPr/>
                    <a:lstStyle/>
                    <a:p>
                      <a:r>
                        <a:rPr lang="de-DE" sz="1600" dirty="0"/>
                        <a:t>URLAUBSTAGE PRO KALENDERJAHR</a:t>
                      </a:r>
                    </a:p>
                  </a:txBody>
                  <a:tcPr/>
                </a:tc>
                <a:extLst>
                  <a:ext uri="{0D108BD9-81ED-4DB2-BD59-A6C34878D82A}">
                    <a16:rowId xmlns:a16="http://schemas.microsoft.com/office/drawing/2014/main" val="774216240"/>
                  </a:ext>
                </a:extLst>
              </a:tr>
              <a:tr h="370840">
                <a:tc>
                  <a:txBody>
                    <a:bodyPr/>
                    <a:lstStyle/>
                    <a:p>
                      <a:r>
                        <a:rPr lang="de-DE" dirty="0"/>
                        <a:t>1 Tag pro Woche</a:t>
                      </a:r>
                    </a:p>
                  </a:txBody>
                  <a:tcPr/>
                </a:tc>
                <a:tc>
                  <a:txBody>
                    <a:bodyPr/>
                    <a:lstStyle/>
                    <a:p>
                      <a:r>
                        <a:rPr lang="de-DE" dirty="0"/>
                        <a:t>                                                                     </a:t>
                      </a:r>
                    </a:p>
                  </a:txBody>
                  <a:tcPr/>
                </a:tc>
                <a:extLst>
                  <a:ext uri="{0D108BD9-81ED-4DB2-BD59-A6C34878D82A}">
                    <a16:rowId xmlns:a16="http://schemas.microsoft.com/office/drawing/2014/main" val="1039859184"/>
                  </a:ext>
                </a:extLst>
              </a:tr>
              <a:tr h="370840">
                <a:tc>
                  <a:txBody>
                    <a:bodyPr/>
                    <a:lstStyle/>
                    <a:p>
                      <a:r>
                        <a:rPr lang="de-DE" dirty="0"/>
                        <a:t>2 Tage pro Woche</a:t>
                      </a:r>
                    </a:p>
                  </a:txBody>
                  <a:tcPr/>
                </a:tc>
                <a:tc>
                  <a:txBody>
                    <a:bodyPr/>
                    <a:lstStyle/>
                    <a:p>
                      <a:endParaRPr lang="de-DE"/>
                    </a:p>
                  </a:txBody>
                  <a:tcPr/>
                </a:tc>
                <a:extLst>
                  <a:ext uri="{0D108BD9-81ED-4DB2-BD59-A6C34878D82A}">
                    <a16:rowId xmlns:a16="http://schemas.microsoft.com/office/drawing/2014/main" val="3892143956"/>
                  </a:ext>
                </a:extLst>
              </a:tr>
              <a:tr h="370840">
                <a:tc>
                  <a:txBody>
                    <a:bodyPr/>
                    <a:lstStyle/>
                    <a:p>
                      <a:r>
                        <a:rPr lang="de-DE" dirty="0"/>
                        <a:t>3 Tage pro Woche                                    </a:t>
                      </a:r>
                    </a:p>
                  </a:txBody>
                  <a:tcPr/>
                </a:tc>
                <a:tc>
                  <a:txBody>
                    <a:bodyPr/>
                    <a:lstStyle/>
                    <a:p>
                      <a:r>
                        <a:rPr lang="de-DE" dirty="0"/>
                        <a:t>12 Urlaubstage</a:t>
                      </a:r>
                    </a:p>
                  </a:txBody>
                  <a:tcPr/>
                </a:tc>
                <a:extLst>
                  <a:ext uri="{0D108BD9-81ED-4DB2-BD59-A6C34878D82A}">
                    <a16:rowId xmlns:a16="http://schemas.microsoft.com/office/drawing/2014/main" val="2706263110"/>
                  </a:ext>
                </a:extLst>
              </a:tr>
              <a:tr h="370840">
                <a:tc>
                  <a:txBody>
                    <a:bodyPr/>
                    <a:lstStyle/>
                    <a:p>
                      <a:r>
                        <a:rPr lang="de-DE" dirty="0"/>
                        <a:t>4 Tage pro Woche</a:t>
                      </a:r>
                    </a:p>
                  </a:txBody>
                  <a:tcPr/>
                </a:tc>
                <a:tc>
                  <a:txBody>
                    <a:bodyPr/>
                    <a:lstStyle/>
                    <a:p>
                      <a:r>
                        <a:rPr lang="de-DE" dirty="0"/>
                        <a:t>16 Urlaubstage</a:t>
                      </a:r>
                    </a:p>
                  </a:txBody>
                  <a:tcPr/>
                </a:tc>
                <a:extLst>
                  <a:ext uri="{0D108BD9-81ED-4DB2-BD59-A6C34878D82A}">
                    <a16:rowId xmlns:a16="http://schemas.microsoft.com/office/drawing/2014/main" val="2568513949"/>
                  </a:ext>
                </a:extLst>
              </a:tr>
              <a:tr h="370840">
                <a:tc>
                  <a:txBody>
                    <a:bodyPr/>
                    <a:lstStyle/>
                    <a:p>
                      <a:r>
                        <a:rPr lang="de-DE" dirty="0"/>
                        <a:t>5 Tage pro Woche</a:t>
                      </a:r>
                    </a:p>
                  </a:txBody>
                  <a:tcPr/>
                </a:tc>
                <a:tc>
                  <a:txBody>
                    <a:bodyPr/>
                    <a:lstStyle/>
                    <a:p>
                      <a:r>
                        <a:rPr lang="de-DE" dirty="0"/>
                        <a:t>20 Urlaubstage</a:t>
                      </a:r>
                    </a:p>
                  </a:txBody>
                  <a:tcPr/>
                </a:tc>
                <a:extLst>
                  <a:ext uri="{0D108BD9-81ED-4DB2-BD59-A6C34878D82A}">
                    <a16:rowId xmlns:a16="http://schemas.microsoft.com/office/drawing/2014/main" val="992679016"/>
                  </a:ext>
                </a:extLst>
              </a:tr>
              <a:tr h="711200">
                <a:tc>
                  <a:txBody>
                    <a:bodyPr/>
                    <a:lstStyle/>
                    <a:p>
                      <a:r>
                        <a:rPr lang="de-DE" dirty="0"/>
                        <a:t>6 Tage pro Woche</a:t>
                      </a:r>
                    </a:p>
                  </a:txBody>
                  <a:tcPr/>
                </a:tc>
                <a:tc>
                  <a:txBody>
                    <a:bodyPr/>
                    <a:lstStyle/>
                    <a:p>
                      <a:r>
                        <a:rPr lang="de-DE" dirty="0"/>
                        <a:t>24 Urlaubstage</a:t>
                      </a:r>
                    </a:p>
                  </a:txBody>
                  <a:tcPr/>
                </a:tc>
                <a:extLst>
                  <a:ext uri="{0D108BD9-81ED-4DB2-BD59-A6C34878D82A}">
                    <a16:rowId xmlns:a16="http://schemas.microsoft.com/office/drawing/2014/main" val="745407743"/>
                  </a:ext>
                </a:extLst>
              </a:tr>
            </a:tbl>
          </a:graphicData>
        </a:graphic>
      </p:graphicFrame>
    </p:spTree>
    <p:extLst>
      <p:ext uri="{BB962C8B-B14F-4D97-AF65-F5344CB8AC3E}">
        <p14:creationId xmlns:p14="http://schemas.microsoft.com/office/powerpoint/2010/main" val="1337122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4D9690B-B1AE-6487-9F93-4C9F985A2ED3}"/>
              </a:ext>
            </a:extLst>
          </p:cNvPr>
          <p:cNvSpPr>
            <a:spLocks noGrp="1"/>
          </p:cNvSpPr>
          <p:nvPr>
            <p:ph type="title"/>
          </p:nvPr>
        </p:nvSpPr>
        <p:spPr/>
        <p:txBody>
          <a:bodyPr/>
          <a:lstStyle/>
          <a:p>
            <a:r>
              <a:rPr lang="de-DE" dirty="0"/>
              <a:t>Formalitäten und Regelungen</a:t>
            </a:r>
          </a:p>
        </p:txBody>
      </p:sp>
      <p:sp>
        <p:nvSpPr>
          <p:cNvPr id="3" name="Textfeld 2">
            <a:extLst>
              <a:ext uri="{FF2B5EF4-FFF2-40B4-BE49-F238E27FC236}">
                <a16:creationId xmlns:a16="http://schemas.microsoft.com/office/drawing/2014/main" id="{9C753CAD-BD0B-65C6-3EE8-976F27A84083}"/>
              </a:ext>
            </a:extLst>
          </p:cNvPr>
          <p:cNvSpPr txBox="1"/>
          <p:nvPr/>
        </p:nvSpPr>
        <p:spPr>
          <a:xfrm>
            <a:off x="946205" y="2051437"/>
            <a:ext cx="9549517" cy="3139321"/>
          </a:xfrm>
          <a:prstGeom prst="rect">
            <a:avLst/>
          </a:prstGeom>
          <a:noFill/>
        </p:spPr>
        <p:txBody>
          <a:bodyPr wrap="square" rtlCol="0">
            <a:spAutoFit/>
          </a:bodyPr>
          <a:lstStyle/>
          <a:p>
            <a:r>
              <a:rPr lang="de-DE" b="1" dirty="0"/>
              <a:t>Arbeitszeiten</a:t>
            </a:r>
          </a:p>
          <a:p>
            <a:pPr marL="285750" indent="-285750">
              <a:buFont typeface="Arial" panose="020B0604020202020204" pitchFamily="34" charset="0"/>
              <a:buChar char="•"/>
            </a:pPr>
            <a:r>
              <a:rPr lang="de-DE" dirty="0"/>
              <a:t>Die gesetzliche Höchstarbeitszeit beträgt gemäß § 3 ArbZG acht Stunden pro Werktag, wobei die Arbeitszeit auf bis zu zehn Stunden verlängert werden kann, wenn innerhalb von sechs Kalendermonaten oder 24 Wochen im Durchschnitt acht Stunden pro Werktag nicht überschritten werden.</a:t>
            </a:r>
          </a:p>
          <a:p>
            <a:endParaRPr lang="de-DE" dirty="0"/>
          </a:p>
          <a:p>
            <a:pPr marL="285750" indent="-285750">
              <a:buFont typeface="Arial" panose="020B0604020202020204" pitchFamily="34" charset="0"/>
              <a:buChar char="•"/>
            </a:pPr>
            <a:r>
              <a:rPr lang="de-DE" dirty="0"/>
              <a:t>Arbeitnehmern stehen gemäß § 4 ArbZG folgende Pausenzeiten zu:</a:t>
            </a:r>
          </a:p>
          <a:p>
            <a:r>
              <a:rPr lang="de-DE" dirty="0"/>
              <a:t>Bei einer Arbeitszeit von mehr als sechs Stunden: mindestens 30 Minuten Pause</a:t>
            </a:r>
          </a:p>
          <a:p>
            <a:r>
              <a:rPr lang="de-DE" dirty="0"/>
              <a:t>Bei einer Arbeitszeit von mehr als neun Stunden: mindestens 45 Minuten Pause</a:t>
            </a:r>
          </a:p>
          <a:p>
            <a:endParaRPr lang="de-DE" b="1" dirty="0"/>
          </a:p>
          <a:p>
            <a:endParaRPr lang="de-DE" dirty="0"/>
          </a:p>
        </p:txBody>
      </p:sp>
    </p:spTree>
    <p:extLst>
      <p:ext uri="{BB962C8B-B14F-4D97-AF65-F5344CB8AC3E}">
        <p14:creationId xmlns:p14="http://schemas.microsoft.com/office/powerpoint/2010/main" val="255769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ACA1B-899C-2CC6-63C6-5612CE973A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1213A3B-D076-4346-FEE0-80FBD649E684}"/>
              </a:ext>
            </a:extLst>
          </p:cNvPr>
          <p:cNvSpPr>
            <a:spLocks noGrp="1"/>
          </p:cNvSpPr>
          <p:nvPr>
            <p:ph type="title"/>
          </p:nvPr>
        </p:nvSpPr>
        <p:spPr/>
        <p:txBody>
          <a:bodyPr/>
          <a:lstStyle/>
          <a:p>
            <a:r>
              <a:rPr lang="de-DE" dirty="0"/>
              <a:t>Formalitäten und Regelungen</a:t>
            </a:r>
          </a:p>
        </p:txBody>
      </p:sp>
      <p:sp>
        <p:nvSpPr>
          <p:cNvPr id="4" name="Textfeld 3">
            <a:extLst>
              <a:ext uri="{FF2B5EF4-FFF2-40B4-BE49-F238E27FC236}">
                <a16:creationId xmlns:a16="http://schemas.microsoft.com/office/drawing/2014/main" id="{DC5843E5-386E-47AF-EA36-341B4EFB54C6}"/>
              </a:ext>
            </a:extLst>
          </p:cNvPr>
          <p:cNvSpPr txBox="1"/>
          <p:nvPr/>
        </p:nvSpPr>
        <p:spPr>
          <a:xfrm>
            <a:off x="838200" y="2097751"/>
            <a:ext cx="10515599" cy="3693319"/>
          </a:xfrm>
          <a:prstGeom prst="rect">
            <a:avLst/>
          </a:prstGeom>
          <a:noFill/>
        </p:spPr>
        <p:txBody>
          <a:bodyPr wrap="square">
            <a:spAutoFit/>
          </a:bodyPr>
          <a:lstStyle/>
          <a:p>
            <a:r>
              <a:rPr lang="de-DE" b="1" dirty="0"/>
              <a:t>Urlaub</a:t>
            </a:r>
          </a:p>
          <a:p>
            <a:pPr marL="285750" indent="-285750">
              <a:buFont typeface="Arial" panose="020B0604020202020204" pitchFamily="34" charset="0"/>
              <a:buChar char="•"/>
            </a:pPr>
            <a:r>
              <a:rPr lang="de-DE" dirty="0"/>
              <a:t>Der gesetzliche Jahresurlaubsanspruch liegt in Deutschland gemäß dem BUrlG bei einer 6-Tage-Woche bei mindestens 24 Urlaubstagen. </a:t>
            </a:r>
          </a:p>
          <a:p>
            <a:pPr marL="285750" indent="-285750">
              <a:buFont typeface="Arial" panose="020B0604020202020204" pitchFamily="34" charset="0"/>
              <a:buChar char="•"/>
            </a:pPr>
            <a:r>
              <a:rPr lang="de-DE" dirty="0"/>
              <a:t>Beschäftigte, die an fünf Tagen in der Woche arbeiten, haben nach dem Bundesurlaubsgesetz mindestens Anspruch auf 20 Tage bezahlten Urlaub.</a:t>
            </a:r>
          </a:p>
          <a:p>
            <a:pPr marL="285750" indent="-285750">
              <a:buFont typeface="Arial" panose="020B0604020202020204" pitchFamily="34" charset="0"/>
              <a:buChar char="•"/>
            </a:pPr>
            <a:r>
              <a:rPr lang="de-DE" dirty="0"/>
              <a:t>Der volle Urlaubsanspruch steht </a:t>
            </a:r>
            <a:r>
              <a:rPr lang="de-DE" dirty="0" err="1"/>
              <a:t>Mitarbeiter:innen</a:t>
            </a:r>
            <a:r>
              <a:rPr lang="de-DE" dirty="0"/>
              <a:t> nach sechs Monaten im Unternehmen zu.</a:t>
            </a:r>
          </a:p>
          <a:p>
            <a:pPr marL="285750" indent="-285750">
              <a:buFont typeface="Arial" panose="020B0604020202020204" pitchFamily="34" charset="0"/>
              <a:buChar char="•"/>
            </a:pPr>
            <a:r>
              <a:rPr lang="de-DE" dirty="0"/>
              <a:t>Der Urlaubsanspruch kann je nach Betriebszugehörigkeit ansteigen. In der Regel erhöht sich der Urlaubsanspruch nach einer bestimmten Anzahl von Jahren im Unternehmen.</a:t>
            </a:r>
          </a:p>
          <a:p>
            <a:pPr marL="285750" indent="-285750">
              <a:buFont typeface="Arial" panose="020B0604020202020204" pitchFamily="34" charset="0"/>
              <a:buChar char="•"/>
            </a:pPr>
            <a:r>
              <a:rPr lang="de-DE" dirty="0"/>
              <a:t>Nicht genommene Urlaubstage verfallen am Ende des Jahres nur, wenn  </a:t>
            </a:r>
            <a:r>
              <a:rPr lang="de-DE" dirty="0" err="1"/>
              <a:t>Arbeitgeber:innen</a:t>
            </a:r>
            <a:r>
              <a:rPr lang="de-DE" dirty="0"/>
              <a:t> Sie ausdrücklich darauf hingewiesen hat.</a:t>
            </a:r>
          </a:p>
          <a:p>
            <a:pPr marL="285750" indent="-285750">
              <a:buFont typeface="Arial" panose="020B0604020202020204" pitchFamily="34" charset="0"/>
              <a:buChar char="•"/>
            </a:pPr>
            <a:r>
              <a:rPr lang="de-DE" dirty="0"/>
              <a:t>Die meisten </a:t>
            </a:r>
            <a:r>
              <a:rPr lang="de-DE" dirty="0" err="1"/>
              <a:t>Arbeitgeber:innen</a:t>
            </a:r>
            <a:r>
              <a:rPr lang="de-DE" dirty="0"/>
              <a:t> erlauben es, Resturlaubstage ins Folgejahr zu übertragen – bis zum 31. März.</a:t>
            </a:r>
          </a:p>
          <a:p>
            <a:pPr marL="285750" indent="-285750">
              <a:buFont typeface="Arial" panose="020B0604020202020204" pitchFamily="34" charset="0"/>
              <a:buChar char="•"/>
            </a:pPr>
            <a:r>
              <a:rPr lang="de-DE" dirty="0"/>
              <a:t>In Deutschland sind die Vorschriften zum </a:t>
            </a:r>
            <a:r>
              <a:rPr lang="de-DE" dirty="0" err="1"/>
              <a:t>Url‌aub</a:t>
            </a:r>
            <a:r>
              <a:rPr lang="de-DE" dirty="0"/>
              <a:t> im Bundesurlaubsgesetz (BUrlG) definiert.</a:t>
            </a:r>
          </a:p>
        </p:txBody>
      </p:sp>
    </p:spTree>
    <p:extLst>
      <p:ext uri="{BB962C8B-B14F-4D97-AF65-F5344CB8AC3E}">
        <p14:creationId xmlns:p14="http://schemas.microsoft.com/office/powerpoint/2010/main" val="2408609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B6363-B86F-40A3-8902-DFA61F46B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E88D5BF-8755-AEA9-886A-D83541FE985A}"/>
              </a:ext>
            </a:extLst>
          </p:cNvPr>
          <p:cNvSpPr>
            <a:spLocks noGrp="1"/>
          </p:cNvSpPr>
          <p:nvPr>
            <p:ph type="title"/>
          </p:nvPr>
        </p:nvSpPr>
        <p:spPr>
          <a:xfrm>
            <a:off x="838200" y="780444"/>
            <a:ext cx="4030834" cy="5391756"/>
          </a:xfrm>
        </p:spPr>
        <p:txBody>
          <a:bodyPr vert="horz" lIns="91440" tIns="45720" rIns="91440" bIns="45720" rtlCol="0" anchor="t">
            <a:normAutofit/>
          </a:bodyPr>
          <a:lstStyle/>
          <a:p>
            <a:r>
              <a:rPr lang="en-US" sz="5000" kern="120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rPr>
              <a:t>Formalitäten und Regelungen</a:t>
            </a:r>
          </a:p>
        </p:txBody>
      </p:sp>
      <p:graphicFrame>
        <p:nvGraphicFramePr>
          <p:cNvPr id="5" name="Textfeld 2">
            <a:extLst>
              <a:ext uri="{FF2B5EF4-FFF2-40B4-BE49-F238E27FC236}">
                <a16:creationId xmlns:a16="http://schemas.microsoft.com/office/drawing/2014/main" id="{3B5B1B0B-A7F4-62C3-C030-863551C9EC57}"/>
              </a:ext>
            </a:extLst>
          </p:cNvPr>
          <p:cNvGraphicFramePr/>
          <p:nvPr>
            <p:extLst>
              <p:ext uri="{D42A27DB-BD31-4B8C-83A1-F6EECF244321}">
                <p14:modId xmlns:p14="http://schemas.microsoft.com/office/powerpoint/2010/main" val="3698311332"/>
              </p:ext>
            </p:extLst>
          </p:nvPr>
        </p:nvGraphicFramePr>
        <p:xfrm>
          <a:off x="5591236" y="780444"/>
          <a:ext cx="5762564" cy="5396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7408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38A471-AD6B-1E3C-BE2B-877838056184}"/>
              </a:ext>
            </a:extLst>
          </p:cNvPr>
          <p:cNvSpPr>
            <a:spLocks noGrp="1"/>
          </p:cNvSpPr>
          <p:nvPr>
            <p:ph type="title"/>
          </p:nvPr>
        </p:nvSpPr>
        <p:spPr/>
        <p:txBody>
          <a:bodyPr/>
          <a:lstStyle/>
          <a:p>
            <a:r>
              <a:rPr lang="de-DE" dirty="0"/>
              <a:t>Formalitäten und Regelungen</a:t>
            </a:r>
          </a:p>
        </p:txBody>
      </p:sp>
      <p:sp>
        <p:nvSpPr>
          <p:cNvPr id="3" name="Textfeld 2">
            <a:extLst>
              <a:ext uri="{FF2B5EF4-FFF2-40B4-BE49-F238E27FC236}">
                <a16:creationId xmlns:a16="http://schemas.microsoft.com/office/drawing/2014/main" id="{15AEFF38-E5E1-61D8-A053-DA13B07C1D5C}"/>
              </a:ext>
            </a:extLst>
          </p:cNvPr>
          <p:cNvSpPr txBox="1"/>
          <p:nvPr/>
        </p:nvSpPr>
        <p:spPr>
          <a:xfrm>
            <a:off x="1823555" y="2703127"/>
            <a:ext cx="7649155" cy="954107"/>
          </a:xfrm>
          <a:prstGeom prst="rect">
            <a:avLst/>
          </a:prstGeom>
          <a:noFill/>
        </p:spPr>
        <p:txBody>
          <a:bodyPr wrap="square" rtlCol="0">
            <a:spAutoFit/>
          </a:bodyPr>
          <a:lstStyle/>
          <a:p>
            <a:pPr algn="ctr"/>
            <a:r>
              <a:rPr lang="de-DE" sz="2800" b="1" dirty="0"/>
              <a:t>Berufsbekleidungen</a:t>
            </a:r>
          </a:p>
          <a:p>
            <a:pPr algn="ctr"/>
            <a:endParaRPr lang="de-DE" sz="2800" b="1" dirty="0"/>
          </a:p>
        </p:txBody>
      </p:sp>
      <p:pic>
        <p:nvPicPr>
          <p:cNvPr id="8" name="Grafik 7">
            <a:extLst>
              <a:ext uri="{FF2B5EF4-FFF2-40B4-BE49-F238E27FC236}">
                <a16:creationId xmlns:a16="http://schemas.microsoft.com/office/drawing/2014/main" id="{CDC2A826-7D4B-7565-6221-1939CD5FE4CD}"/>
              </a:ext>
            </a:extLst>
          </p:cNvPr>
          <p:cNvPicPr>
            <a:picLocks noChangeAspect="1"/>
          </p:cNvPicPr>
          <p:nvPr/>
        </p:nvPicPr>
        <p:blipFill>
          <a:blip r:embed="rId2"/>
          <a:stretch>
            <a:fillRect/>
          </a:stretch>
        </p:blipFill>
        <p:spPr>
          <a:xfrm>
            <a:off x="1211360" y="3937921"/>
            <a:ext cx="2657641" cy="2024068"/>
          </a:xfrm>
          <a:prstGeom prst="rect">
            <a:avLst/>
          </a:prstGeom>
        </p:spPr>
      </p:pic>
      <p:sp>
        <p:nvSpPr>
          <p:cNvPr id="9" name="Textfeld 8">
            <a:extLst>
              <a:ext uri="{FF2B5EF4-FFF2-40B4-BE49-F238E27FC236}">
                <a16:creationId xmlns:a16="http://schemas.microsoft.com/office/drawing/2014/main" id="{4EFCCE05-404C-E9B5-4796-DEC68696779C}"/>
              </a:ext>
            </a:extLst>
          </p:cNvPr>
          <p:cNvSpPr txBox="1"/>
          <p:nvPr/>
        </p:nvSpPr>
        <p:spPr>
          <a:xfrm>
            <a:off x="1036948" y="1960775"/>
            <a:ext cx="10388339" cy="461665"/>
          </a:xfrm>
          <a:prstGeom prst="rect">
            <a:avLst/>
          </a:prstGeom>
          <a:noFill/>
        </p:spPr>
        <p:txBody>
          <a:bodyPr wrap="square" rtlCol="0">
            <a:spAutoFit/>
          </a:bodyPr>
          <a:lstStyle/>
          <a:p>
            <a:r>
              <a:rPr lang="de-DE" sz="2400" b="1" dirty="0"/>
              <a:t>Welche Berufsgruppen tragen was?</a:t>
            </a:r>
          </a:p>
        </p:txBody>
      </p:sp>
      <p:pic>
        <p:nvPicPr>
          <p:cNvPr id="10" name="Grafik 9">
            <a:extLst>
              <a:ext uri="{FF2B5EF4-FFF2-40B4-BE49-F238E27FC236}">
                <a16:creationId xmlns:a16="http://schemas.microsoft.com/office/drawing/2014/main" id="{C58371D0-0EA9-A2E6-C49A-FA33825DE58D}"/>
              </a:ext>
            </a:extLst>
          </p:cNvPr>
          <p:cNvPicPr>
            <a:picLocks noChangeAspect="1"/>
          </p:cNvPicPr>
          <p:nvPr/>
        </p:nvPicPr>
        <p:blipFill>
          <a:blip r:embed="rId3"/>
          <a:stretch>
            <a:fillRect/>
          </a:stretch>
        </p:blipFill>
        <p:spPr>
          <a:xfrm>
            <a:off x="6842272" y="3180180"/>
            <a:ext cx="2138124" cy="3242821"/>
          </a:xfrm>
          <a:prstGeom prst="rect">
            <a:avLst/>
          </a:prstGeom>
        </p:spPr>
      </p:pic>
      <p:pic>
        <p:nvPicPr>
          <p:cNvPr id="11" name="Grafik 10">
            <a:extLst>
              <a:ext uri="{FF2B5EF4-FFF2-40B4-BE49-F238E27FC236}">
                <a16:creationId xmlns:a16="http://schemas.microsoft.com/office/drawing/2014/main" id="{3FD172B2-FECA-8868-EE84-9B0292909685}"/>
              </a:ext>
            </a:extLst>
          </p:cNvPr>
          <p:cNvPicPr>
            <a:picLocks noChangeAspect="1"/>
          </p:cNvPicPr>
          <p:nvPr/>
        </p:nvPicPr>
        <p:blipFill>
          <a:blip r:embed="rId4"/>
          <a:stretch>
            <a:fillRect/>
          </a:stretch>
        </p:blipFill>
        <p:spPr>
          <a:xfrm>
            <a:off x="4203893" y="3534523"/>
            <a:ext cx="2888478" cy="2888478"/>
          </a:xfrm>
          <a:prstGeom prst="rect">
            <a:avLst/>
          </a:prstGeom>
        </p:spPr>
      </p:pic>
      <p:pic>
        <p:nvPicPr>
          <p:cNvPr id="12" name="Grafik 11">
            <a:extLst>
              <a:ext uri="{FF2B5EF4-FFF2-40B4-BE49-F238E27FC236}">
                <a16:creationId xmlns:a16="http://schemas.microsoft.com/office/drawing/2014/main" id="{585A0C13-88EF-E5A0-3128-6F212A2623E4}"/>
              </a:ext>
            </a:extLst>
          </p:cNvPr>
          <p:cNvPicPr>
            <a:picLocks noChangeAspect="1"/>
          </p:cNvPicPr>
          <p:nvPr/>
        </p:nvPicPr>
        <p:blipFill>
          <a:blip r:embed="rId5"/>
          <a:stretch>
            <a:fillRect/>
          </a:stretch>
        </p:blipFill>
        <p:spPr>
          <a:xfrm>
            <a:off x="9057699" y="3299382"/>
            <a:ext cx="2231156" cy="3123619"/>
          </a:xfrm>
          <a:prstGeom prst="rect">
            <a:avLst/>
          </a:prstGeom>
        </p:spPr>
      </p:pic>
    </p:spTree>
    <p:extLst>
      <p:ext uri="{BB962C8B-B14F-4D97-AF65-F5344CB8AC3E}">
        <p14:creationId xmlns:p14="http://schemas.microsoft.com/office/powerpoint/2010/main" val="4283661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B6363-B86F-40A3-8902-DFA61F46B9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55942E5-48C9-D1F3-4BD5-0FF056162CEF}"/>
              </a:ext>
            </a:extLst>
          </p:cNvPr>
          <p:cNvSpPr>
            <a:spLocks noGrp="1"/>
          </p:cNvSpPr>
          <p:nvPr>
            <p:ph type="title"/>
          </p:nvPr>
        </p:nvSpPr>
        <p:spPr>
          <a:xfrm>
            <a:off x="838200" y="780444"/>
            <a:ext cx="4993769" cy="5391756"/>
          </a:xfrm>
        </p:spPr>
        <p:txBody>
          <a:bodyPr vert="horz" lIns="91440" tIns="45720" rIns="91440" bIns="45720" rtlCol="0" anchor="t">
            <a:normAutofit/>
          </a:bodyPr>
          <a:lstStyle/>
          <a:p>
            <a:r>
              <a:rPr lang="en-US" sz="3000" kern="1200" dirty="0" err="1">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rPr>
              <a:t>Unfallgefahren</a:t>
            </a:r>
            <a:r>
              <a:rPr lang="en-US" sz="3000" kern="1200" dirty="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rPr>
              <a:t> und </a:t>
            </a:r>
            <a:r>
              <a:rPr lang="en-US" sz="3000" kern="1200" dirty="0" err="1">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rPr>
              <a:t>Sicherheitsbestimmungen</a:t>
            </a:r>
            <a:endParaRPr lang="en-US" sz="3000" kern="1200" dirty="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endParaRPr>
          </a:p>
        </p:txBody>
      </p:sp>
      <p:graphicFrame>
        <p:nvGraphicFramePr>
          <p:cNvPr id="5" name="Textfeld 2">
            <a:extLst>
              <a:ext uri="{FF2B5EF4-FFF2-40B4-BE49-F238E27FC236}">
                <a16:creationId xmlns:a16="http://schemas.microsoft.com/office/drawing/2014/main" id="{D28F5B43-B176-BFC1-9049-9B78B23B1428}"/>
              </a:ext>
            </a:extLst>
          </p:cNvPr>
          <p:cNvGraphicFramePr/>
          <p:nvPr>
            <p:extLst>
              <p:ext uri="{D42A27DB-BD31-4B8C-83A1-F6EECF244321}">
                <p14:modId xmlns:p14="http://schemas.microsoft.com/office/powerpoint/2010/main" val="2088200366"/>
              </p:ext>
            </p:extLst>
          </p:nvPr>
        </p:nvGraphicFramePr>
        <p:xfrm>
          <a:off x="949044" y="1979629"/>
          <a:ext cx="5498890" cy="45060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feld 3">
            <a:extLst>
              <a:ext uri="{FF2B5EF4-FFF2-40B4-BE49-F238E27FC236}">
                <a16:creationId xmlns:a16="http://schemas.microsoft.com/office/drawing/2014/main" id="{499FCC94-AC17-1A85-1F56-1441158EEF8C}"/>
              </a:ext>
            </a:extLst>
          </p:cNvPr>
          <p:cNvSpPr txBox="1"/>
          <p:nvPr/>
        </p:nvSpPr>
        <p:spPr>
          <a:xfrm>
            <a:off x="6989935" y="2755880"/>
            <a:ext cx="4044099" cy="3416320"/>
          </a:xfrm>
          <a:prstGeom prst="rect">
            <a:avLst/>
          </a:prstGeom>
          <a:noFill/>
        </p:spPr>
        <p:txBody>
          <a:bodyPr wrap="square" rtlCol="0">
            <a:spAutoFit/>
          </a:bodyPr>
          <a:lstStyle/>
          <a:p>
            <a:r>
              <a:rPr lang="de-DE" dirty="0"/>
              <a:t>A folgen </a:t>
            </a:r>
          </a:p>
          <a:p>
            <a:endParaRPr lang="de-DE" dirty="0"/>
          </a:p>
          <a:p>
            <a:r>
              <a:rPr lang="de-DE" dirty="0"/>
              <a:t>B melden</a:t>
            </a:r>
          </a:p>
          <a:p>
            <a:endParaRPr lang="de-DE" dirty="0"/>
          </a:p>
          <a:p>
            <a:r>
              <a:rPr lang="de-DE" dirty="0"/>
              <a:t>C gefährden</a:t>
            </a:r>
          </a:p>
          <a:p>
            <a:endParaRPr lang="de-DE" dirty="0"/>
          </a:p>
          <a:p>
            <a:r>
              <a:rPr lang="de-DE" dirty="0"/>
              <a:t>D treffen</a:t>
            </a:r>
          </a:p>
          <a:p>
            <a:endParaRPr lang="de-DE" dirty="0"/>
          </a:p>
          <a:p>
            <a:r>
              <a:rPr lang="de-DE" dirty="0"/>
              <a:t>E bringen</a:t>
            </a:r>
          </a:p>
          <a:p>
            <a:endParaRPr lang="de-DE" dirty="0"/>
          </a:p>
          <a:p>
            <a:r>
              <a:rPr lang="de-DE" dirty="0"/>
              <a:t>F halten</a:t>
            </a:r>
          </a:p>
          <a:p>
            <a:endParaRPr lang="de-DE" dirty="0"/>
          </a:p>
        </p:txBody>
      </p:sp>
    </p:spTree>
    <p:extLst>
      <p:ext uri="{BB962C8B-B14F-4D97-AF65-F5344CB8AC3E}">
        <p14:creationId xmlns:p14="http://schemas.microsoft.com/office/powerpoint/2010/main" val="4269528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82D8B3-248C-B031-49E0-3BB09DD22FB6}"/>
              </a:ext>
            </a:extLst>
          </p:cNvPr>
          <p:cNvSpPr>
            <a:spLocks noGrp="1"/>
          </p:cNvSpPr>
          <p:nvPr>
            <p:ph type="title"/>
          </p:nvPr>
        </p:nvSpPr>
        <p:spPr>
          <a:xfrm>
            <a:off x="382988" y="555957"/>
            <a:ext cx="11426024" cy="1325563"/>
          </a:xfrm>
        </p:spPr>
        <p:txBody>
          <a:bodyPr>
            <a:normAutofit fontScale="90000"/>
          </a:bodyPr>
          <a:lstStyle/>
          <a:p>
            <a:r>
              <a:rPr lang="de-DE" dirty="0"/>
              <a:t>Unfallgefahren und Sicherheitsbestimmungen</a:t>
            </a:r>
          </a:p>
        </p:txBody>
      </p:sp>
      <p:sp>
        <p:nvSpPr>
          <p:cNvPr id="3" name="Textfeld 2">
            <a:extLst>
              <a:ext uri="{FF2B5EF4-FFF2-40B4-BE49-F238E27FC236}">
                <a16:creationId xmlns:a16="http://schemas.microsoft.com/office/drawing/2014/main" id="{2358BCBA-347F-35CE-64D5-B248AE3E18B8}"/>
              </a:ext>
            </a:extLst>
          </p:cNvPr>
          <p:cNvSpPr txBox="1"/>
          <p:nvPr/>
        </p:nvSpPr>
        <p:spPr>
          <a:xfrm>
            <a:off x="382988" y="2083241"/>
            <a:ext cx="9356034" cy="646331"/>
          </a:xfrm>
          <a:prstGeom prst="rect">
            <a:avLst/>
          </a:prstGeom>
          <a:noFill/>
        </p:spPr>
        <p:txBody>
          <a:bodyPr wrap="square" rtlCol="0">
            <a:spAutoFit/>
          </a:bodyPr>
          <a:lstStyle/>
          <a:p>
            <a:r>
              <a:rPr lang="de-DE" dirty="0"/>
              <a:t>Welches Sicherheitszeichen, bedeutet was?</a:t>
            </a:r>
          </a:p>
          <a:p>
            <a:r>
              <a:rPr lang="de-DE" dirty="0"/>
              <a:t>-Stolpergefahr – Löschlauch- Schutzschuhe tragen- Sammelstelle- keine Mobiltelefone</a:t>
            </a:r>
          </a:p>
        </p:txBody>
      </p:sp>
      <p:pic>
        <p:nvPicPr>
          <p:cNvPr id="4" name="Grafik 3">
            <a:extLst>
              <a:ext uri="{FF2B5EF4-FFF2-40B4-BE49-F238E27FC236}">
                <a16:creationId xmlns:a16="http://schemas.microsoft.com/office/drawing/2014/main" id="{3B884026-6222-C0CA-6978-206C38034A11}"/>
              </a:ext>
            </a:extLst>
          </p:cNvPr>
          <p:cNvPicPr>
            <a:picLocks noChangeAspect="1"/>
          </p:cNvPicPr>
          <p:nvPr/>
        </p:nvPicPr>
        <p:blipFill>
          <a:blip r:embed="rId2"/>
          <a:stretch>
            <a:fillRect/>
          </a:stretch>
        </p:blipFill>
        <p:spPr>
          <a:xfrm>
            <a:off x="3471616" y="3975832"/>
            <a:ext cx="1741409" cy="1572411"/>
          </a:xfrm>
          <a:prstGeom prst="rect">
            <a:avLst/>
          </a:prstGeom>
        </p:spPr>
      </p:pic>
      <p:pic>
        <p:nvPicPr>
          <p:cNvPr id="5" name="Grafik 4">
            <a:extLst>
              <a:ext uri="{FF2B5EF4-FFF2-40B4-BE49-F238E27FC236}">
                <a16:creationId xmlns:a16="http://schemas.microsoft.com/office/drawing/2014/main" id="{BA86C8EC-3693-3A5F-EB05-78CFE95491FE}"/>
              </a:ext>
            </a:extLst>
          </p:cNvPr>
          <p:cNvPicPr>
            <a:picLocks noChangeAspect="1"/>
          </p:cNvPicPr>
          <p:nvPr/>
        </p:nvPicPr>
        <p:blipFill>
          <a:blip r:embed="rId3"/>
          <a:stretch>
            <a:fillRect/>
          </a:stretch>
        </p:blipFill>
        <p:spPr>
          <a:xfrm>
            <a:off x="9953920" y="4049009"/>
            <a:ext cx="1419815" cy="1419815"/>
          </a:xfrm>
          <a:prstGeom prst="rect">
            <a:avLst/>
          </a:prstGeom>
        </p:spPr>
      </p:pic>
      <p:pic>
        <p:nvPicPr>
          <p:cNvPr id="6" name="Grafik 5">
            <a:extLst>
              <a:ext uri="{FF2B5EF4-FFF2-40B4-BE49-F238E27FC236}">
                <a16:creationId xmlns:a16="http://schemas.microsoft.com/office/drawing/2014/main" id="{33630B57-CF2A-BF31-FFA0-BC97E4580EE8}"/>
              </a:ext>
            </a:extLst>
          </p:cNvPr>
          <p:cNvPicPr>
            <a:picLocks noChangeAspect="1"/>
          </p:cNvPicPr>
          <p:nvPr/>
        </p:nvPicPr>
        <p:blipFill>
          <a:blip r:embed="rId4"/>
          <a:stretch>
            <a:fillRect/>
          </a:stretch>
        </p:blipFill>
        <p:spPr>
          <a:xfrm>
            <a:off x="7715201" y="3898400"/>
            <a:ext cx="1721031" cy="1721031"/>
          </a:xfrm>
          <a:prstGeom prst="rect">
            <a:avLst/>
          </a:prstGeom>
        </p:spPr>
      </p:pic>
      <p:pic>
        <p:nvPicPr>
          <p:cNvPr id="7" name="Grafik 6">
            <a:extLst>
              <a:ext uri="{FF2B5EF4-FFF2-40B4-BE49-F238E27FC236}">
                <a16:creationId xmlns:a16="http://schemas.microsoft.com/office/drawing/2014/main" id="{46F31A47-26A9-CE69-3353-C604F7DAFC35}"/>
              </a:ext>
            </a:extLst>
          </p:cNvPr>
          <p:cNvPicPr>
            <a:picLocks noChangeAspect="1"/>
          </p:cNvPicPr>
          <p:nvPr/>
        </p:nvPicPr>
        <p:blipFill>
          <a:blip r:embed="rId5"/>
          <a:stretch>
            <a:fillRect/>
          </a:stretch>
        </p:blipFill>
        <p:spPr>
          <a:xfrm>
            <a:off x="5664723" y="3979167"/>
            <a:ext cx="1572411" cy="1572411"/>
          </a:xfrm>
          <a:prstGeom prst="rect">
            <a:avLst/>
          </a:prstGeom>
        </p:spPr>
      </p:pic>
      <p:pic>
        <p:nvPicPr>
          <p:cNvPr id="8" name="Grafik 7">
            <a:extLst>
              <a:ext uri="{FF2B5EF4-FFF2-40B4-BE49-F238E27FC236}">
                <a16:creationId xmlns:a16="http://schemas.microsoft.com/office/drawing/2014/main" id="{024819D0-2045-59E6-AF53-14FFB16A010A}"/>
              </a:ext>
            </a:extLst>
          </p:cNvPr>
          <p:cNvPicPr>
            <a:picLocks noChangeAspect="1"/>
          </p:cNvPicPr>
          <p:nvPr/>
        </p:nvPicPr>
        <p:blipFill>
          <a:blip r:embed="rId6"/>
          <a:stretch>
            <a:fillRect/>
          </a:stretch>
        </p:blipFill>
        <p:spPr>
          <a:xfrm>
            <a:off x="926232" y="3979167"/>
            <a:ext cx="1490024" cy="1490024"/>
          </a:xfrm>
          <a:prstGeom prst="rect">
            <a:avLst/>
          </a:prstGeom>
        </p:spPr>
      </p:pic>
    </p:spTree>
    <p:extLst>
      <p:ext uri="{BB962C8B-B14F-4D97-AF65-F5344CB8AC3E}">
        <p14:creationId xmlns:p14="http://schemas.microsoft.com/office/powerpoint/2010/main" val="2909880396"/>
      </p:ext>
    </p:extLst>
  </p:cSld>
  <p:clrMapOvr>
    <a:masterClrMapping/>
  </p:clrMapOvr>
</p:sld>
</file>

<file path=ppt/theme/theme1.xml><?xml version="1.0" encoding="utf-8"?>
<a:theme xmlns:a="http://schemas.openxmlformats.org/drawingml/2006/main" name="FadeVTI">
  <a:themeElements>
    <a:clrScheme name="gradient">
      <a:dk1>
        <a:sysClr val="windowText" lastClr="000000"/>
      </a:dk1>
      <a:lt1>
        <a:sysClr val="window" lastClr="FFFFFF"/>
      </a:lt1>
      <a:dk2>
        <a:srgbClr val="203040"/>
      </a:dk2>
      <a:lt2>
        <a:srgbClr val="ECF0F0"/>
      </a:lt2>
      <a:accent1>
        <a:srgbClr val="00BAC8"/>
      </a:accent1>
      <a:accent2>
        <a:srgbClr val="794DFF"/>
      </a:accent2>
      <a:accent3>
        <a:srgbClr val="00D17D"/>
      </a:accent3>
      <a:accent4>
        <a:srgbClr val="E69500"/>
      </a:accent4>
      <a:accent5>
        <a:srgbClr val="FE5D21"/>
      </a:accent5>
      <a:accent6>
        <a:srgbClr val="DA2A69"/>
      </a:accent6>
      <a:hlink>
        <a:srgbClr val="3E8FF1"/>
      </a:hlink>
      <a:folHlink>
        <a:srgbClr val="939393"/>
      </a:folHlink>
    </a:clrScheme>
    <a:fontScheme name="Custom 49">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adeVTI" id="{1194088A-B135-4437-9FD8-7466BBC13A13}" vid="{B787DE2F-1995-45D8-A8E2-6B5CC521AC5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FEC02C1F9D9DD041BB604A1E7409B6CC" ma:contentTypeVersion="9" ma:contentTypeDescription="Ein neues Dokument erstellen." ma:contentTypeScope="" ma:versionID="c8248582bfb76a44de47c1d36046edc3">
  <xsd:schema xmlns:xsd="http://www.w3.org/2001/XMLSchema" xmlns:xs="http://www.w3.org/2001/XMLSchema" xmlns:p="http://schemas.microsoft.com/office/2006/metadata/properties" xmlns:ns2="25cf6f13-dbc6-48f8-affa-c19f8a4808a7" xmlns:ns3="2d022b79-9799-4ed9-bbee-0115a73e24c4" targetNamespace="http://schemas.microsoft.com/office/2006/metadata/properties" ma:root="true" ma:fieldsID="b6bfa6301a9de41f997465c88de20251" ns2:_="" ns3:_="">
    <xsd:import namespace="25cf6f13-dbc6-48f8-affa-c19f8a4808a7"/>
    <xsd:import namespace="2d022b79-9799-4ed9-bbee-0115a73e24c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cf6f13-dbc6-48f8-affa-c19f8a4808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d022b79-9799-4ed9-bbee-0115a73e24c4" elementFormDefault="qualified">
    <xsd:import namespace="http://schemas.microsoft.com/office/2006/documentManagement/types"/>
    <xsd:import namespace="http://schemas.microsoft.com/office/infopath/2007/PartnerControls"/>
    <xsd:element name="SharedWithUsers" ma:index="15"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B5964D6-06A1-436F-9AE9-5A2A53F621C9}"/>
</file>

<file path=customXml/itemProps2.xml><?xml version="1.0" encoding="utf-8"?>
<ds:datastoreItem xmlns:ds="http://schemas.openxmlformats.org/officeDocument/2006/customXml" ds:itemID="{20B23A86-3BC1-4185-B8B8-0B56777AA75C}"/>
</file>

<file path=customXml/itemProps3.xml><?xml version="1.0" encoding="utf-8"?>
<ds:datastoreItem xmlns:ds="http://schemas.openxmlformats.org/officeDocument/2006/customXml" ds:itemID="{40D618D3-1E41-4A88-A2ED-0D06AFE0D964}"/>
</file>

<file path=docProps/app.xml><?xml version="1.0" encoding="utf-8"?>
<Properties xmlns="http://schemas.openxmlformats.org/officeDocument/2006/extended-properties" xmlns:vt="http://schemas.openxmlformats.org/officeDocument/2006/docPropsVTypes">
  <TotalTime>0</TotalTime>
  <Words>859</Words>
  <Application>Microsoft Office PowerPoint</Application>
  <PresentationFormat>Breitbild</PresentationFormat>
  <Paragraphs>105</Paragraphs>
  <Slides>14</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14</vt:i4>
      </vt:variant>
    </vt:vector>
  </HeadingPairs>
  <TitlesOfParts>
    <vt:vector size="18" baseType="lpstr">
      <vt:lpstr>Aharoni</vt:lpstr>
      <vt:lpstr>Arial</vt:lpstr>
      <vt:lpstr>Avenir Next LT Pro</vt:lpstr>
      <vt:lpstr>FadeVTI</vt:lpstr>
      <vt:lpstr>Bestimmungen am Arbeitsplatz</vt:lpstr>
      <vt:lpstr>Technische Anleitungen</vt:lpstr>
      <vt:lpstr>Technische Anleitung </vt:lpstr>
      <vt:lpstr>Technische Anleitung </vt:lpstr>
      <vt:lpstr>Technische Anleitung</vt:lpstr>
      <vt:lpstr>Technische Anleitung </vt:lpstr>
      <vt:lpstr>Formalitäten und Regelungen</vt:lpstr>
      <vt:lpstr>Formalitäten und Regelungen</vt:lpstr>
      <vt:lpstr>Formalitäten und Regelungen</vt:lpstr>
      <vt:lpstr>Formalitäten und Regelungen</vt:lpstr>
      <vt:lpstr>Formalitäten und Regelungen</vt:lpstr>
      <vt:lpstr>Formalitäten und Regelungen</vt:lpstr>
      <vt:lpstr>Unfallgefahren und Sicherheitsbestimmungen</vt:lpstr>
      <vt:lpstr>Unfallgefahren und Sicherheitsbestimmungen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Bestimmungen am Arbeitsplatz</dc:title>
  <dc:creator>Merve Türüdü</dc:creator>
  <cp:lastModifiedBy>Merve Türüdü</cp:lastModifiedBy>
  <cp:revision>5</cp:revision>
  <dcterms:created xsi:type="dcterms:W3CDTF">2024-02-09T13:41:15Z</dcterms:created>
  <dcterms:modified xsi:type="dcterms:W3CDTF">2024-02-12T15:17:42Z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0x010100FEC02C1F9D9DD041BB604A1E7409B6CC</vt:lpwstr>
  </property>
</Properties>
</file>