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4"/>
  </p:sldMasterIdLst>
  <p:sldIdLst>
    <p:sldId id="256" r:id="rId5"/>
    <p:sldId id="257" r:id="rId6"/>
    <p:sldId id="259" r:id="rId7"/>
  </p:sldIdLst>
  <p:sldSz cx="12192000" cy="6858000"/>
  <p:notesSz cx="6858000" cy="9144000"/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A92920-549C-44C6-9F70-9179034F4F2A}" v="3" dt="2024-02-09T09:34:49.0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ati Asfihani" userId="S::melati.asfihani@jia-hamburg.de::b90e1ea9-70d4-4dfc-b479-7d31ff379746" providerId="AD" clId="Web-{45A92920-549C-44C6-9F70-9179034F4F2A}"/>
    <pc:docChg chg="modSld">
      <pc:chgData name="Melati Asfihani" userId="S::melati.asfihani@jia-hamburg.de::b90e1ea9-70d4-4dfc-b479-7d31ff379746" providerId="AD" clId="Web-{45A92920-549C-44C6-9F70-9179034F4F2A}" dt="2024-02-09T09:34:49.081" v="2" actId="20577"/>
      <pc:docMkLst>
        <pc:docMk/>
      </pc:docMkLst>
      <pc:sldChg chg="modSp">
        <pc:chgData name="Melati Asfihani" userId="S::melati.asfihani@jia-hamburg.de::b90e1ea9-70d4-4dfc-b479-7d31ff379746" providerId="AD" clId="Web-{45A92920-549C-44C6-9F70-9179034F4F2A}" dt="2024-02-09T09:34:49.081" v="2" actId="20577"/>
        <pc:sldMkLst>
          <pc:docMk/>
          <pc:sldMk cId="953569317" sldId="259"/>
        </pc:sldMkLst>
        <pc:spChg chg="mod">
          <ac:chgData name="Melati Asfihani" userId="S::melati.asfihani@jia-hamburg.de::b90e1ea9-70d4-4dfc-b479-7d31ff379746" providerId="AD" clId="Web-{45A92920-549C-44C6-9F70-9179034F4F2A}" dt="2024-02-09T09:34:49.081" v="2" actId="20577"/>
          <ac:spMkLst>
            <pc:docMk/>
            <pc:sldMk cId="953569317" sldId="259"/>
            <ac:spMk id="3" creationId="{CA2CFEEF-AE12-31BF-47DF-B109D683461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453642-3BC3-4DC0-B3A0-FA57AB699AB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D34B7C6-5FAE-4613-9319-73BAECEBA887}">
      <dgm:prSet/>
      <dgm:spPr/>
      <dgm:t>
        <a:bodyPr/>
        <a:lstStyle/>
        <a:p>
          <a:r>
            <a:rPr lang="de-DE" dirty="0"/>
            <a:t>A1 (Einstieg)</a:t>
          </a:r>
          <a:endParaRPr lang="en-US" dirty="0"/>
        </a:p>
      </dgm:t>
    </dgm:pt>
    <dgm:pt modelId="{D7A35236-C2F7-453A-B0C0-5053C8E71A55}" type="parTrans" cxnId="{06C46DC6-A797-4111-A412-4DBE2548D492}">
      <dgm:prSet/>
      <dgm:spPr/>
      <dgm:t>
        <a:bodyPr/>
        <a:lstStyle/>
        <a:p>
          <a:endParaRPr lang="en-US"/>
        </a:p>
      </dgm:t>
    </dgm:pt>
    <dgm:pt modelId="{06DE1EF4-E60C-480F-834A-31578CC7CF69}" type="sibTrans" cxnId="{06C46DC6-A797-4111-A412-4DBE2548D492}">
      <dgm:prSet/>
      <dgm:spPr/>
      <dgm:t>
        <a:bodyPr/>
        <a:lstStyle/>
        <a:p>
          <a:endParaRPr lang="en-US"/>
        </a:p>
      </dgm:t>
    </dgm:pt>
    <dgm:pt modelId="{B50A76CB-574F-4E6E-ADF8-DAE2EFF4B90D}">
      <dgm:prSet/>
      <dgm:spPr/>
      <dgm:t>
        <a:bodyPr/>
        <a:lstStyle/>
        <a:p>
          <a:r>
            <a:rPr lang="de-DE" b="0" i="0"/>
            <a:t>A2 (Grundlagen)</a:t>
          </a:r>
          <a:endParaRPr lang="en-US"/>
        </a:p>
      </dgm:t>
    </dgm:pt>
    <dgm:pt modelId="{E1D4251C-2D18-4B54-BB8B-3C179EFC2DB3}" type="parTrans" cxnId="{FA9F06D1-AC31-4036-9D0A-951DD9DA89BA}">
      <dgm:prSet/>
      <dgm:spPr/>
      <dgm:t>
        <a:bodyPr/>
        <a:lstStyle/>
        <a:p>
          <a:endParaRPr lang="en-US"/>
        </a:p>
      </dgm:t>
    </dgm:pt>
    <dgm:pt modelId="{5B3EE8BD-1230-40A1-BA3F-8B2E07AEDC60}" type="sibTrans" cxnId="{FA9F06D1-AC31-4036-9D0A-951DD9DA89BA}">
      <dgm:prSet/>
      <dgm:spPr/>
      <dgm:t>
        <a:bodyPr/>
        <a:lstStyle/>
        <a:p>
          <a:endParaRPr lang="en-US"/>
        </a:p>
      </dgm:t>
    </dgm:pt>
    <dgm:pt modelId="{54C7E760-3E11-40F9-9F1E-897B2865754F}">
      <dgm:prSet/>
      <dgm:spPr/>
      <dgm:t>
        <a:bodyPr/>
        <a:lstStyle/>
        <a:p>
          <a:r>
            <a:rPr lang="de-DE" b="0" i="0"/>
            <a:t>B1 (Mittelstufe)</a:t>
          </a:r>
          <a:endParaRPr lang="en-US"/>
        </a:p>
      </dgm:t>
    </dgm:pt>
    <dgm:pt modelId="{936F816F-609C-499C-8E00-53FE6FCFACAA}" type="parTrans" cxnId="{F95068DF-6968-469F-87E5-C6A21999E2AA}">
      <dgm:prSet/>
      <dgm:spPr/>
      <dgm:t>
        <a:bodyPr/>
        <a:lstStyle/>
        <a:p>
          <a:endParaRPr lang="en-US"/>
        </a:p>
      </dgm:t>
    </dgm:pt>
    <dgm:pt modelId="{84C3F590-C104-42F0-96BA-D1ACE35D1809}" type="sibTrans" cxnId="{F95068DF-6968-469F-87E5-C6A21999E2AA}">
      <dgm:prSet/>
      <dgm:spPr/>
      <dgm:t>
        <a:bodyPr/>
        <a:lstStyle/>
        <a:p>
          <a:endParaRPr lang="en-US"/>
        </a:p>
      </dgm:t>
    </dgm:pt>
    <dgm:pt modelId="{8DDCA95A-6D85-431A-8707-D50C5930C792}">
      <dgm:prSet/>
      <dgm:spPr/>
      <dgm:t>
        <a:bodyPr/>
        <a:lstStyle/>
        <a:p>
          <a:r>
            <a:rPr lang="de-DE" b="0" i="0"/>
            <a:t>B2 (Gute Mittelstufe)</a:t>
          </a:r>
          <a:endParaRPr lang="en-US"/>
        </a:p>
      </dgm:t>
    </dgm:pt>
    <dgm:pt modelId="{215AE1FB-AD3B-40B8-9BE3-F01287C05FE6}" type="parTrans" cxnId="{9EA41720-7C81-431B-8F89-9947F3E30FF7}">
      <dgm:prSet/>
      <dgm:spPr/>
      <dgm:t>
        <a:bodyPr/>
        <a:lstStyle/>
        <a:p>
          <a:endParaRPr lang="en-US"/>
        </a:p>
      </dgm:t>
    </dgm:pt>
    <dgm:pt modelId="{5690EDB7-3A8F-4D69-B851-1D15B5491B4F}" type="sibTrans" cxnId="{9EA41720-7C81-431B-8F89-9947F3E30FF7}">
      <dgm:prSet/>
      <dgm:spPr/>
      <dgm:t>
        <a:bodyPr/>
        <a:lstStyle/>
        <a:p>
          <a:endParaRPr lang="en-US"/>
        </a:p>
      </dgm:t>
    </dgm:pt>
    <dgm:pt modelId="{A1196EFD-B36D-4D9E-BED9-25D240CB91F2}">
      <dgm:prSet/>
      <dgm:spPr/>
      <dgm:t>
        <a:bodyPr/>
        <a:lstStyle/>
        <a:p>
          <a:r>
            <a:rPr lang="de-DE" b="0" i="0"/>
            <a:t>C1 (Fortgeschrittene Kenntnisse)</a:t>
          </a:r>
          <a:endParaRPr lang="en-US"/>
        </a:p>
      </dgm:t>
    </dgm:pt>
    <dgm:pt modelId="{BFE563EC-490A-4F50-B559-C3B12BB8DFC5}" type="parTrans" cxnId="{EB88A669-79B0-4597-BB3F-31EF62A57E2E}">
      <dgm:prSet/>
      <dgm:spPr/>
      <dgm:t>
        <a:bodyPr/>
        <a:lstStyle/>
        <a:p>
          <a:endParaRPr lang="en-US"/>
        </a:p>
      </dgm:t>
    </dgm:pt>
    <dgm:pt modelId="{FF7FBCFD-2D64-41E0-8269-27FD0BA758A0}" type="sibTrans" cxnId="{EB88A669-79B0-4597-BB3F-31EF62A57E2E}">
      <dgm:prSet/>
      <dgm:spPr/>
      <dgm:t>
        <a:bodyPr/>
        <a:lstStyle/>
        <a:p>
          <a:endParaRPr lang="en-US"/>
        </a:p>
      </dgm:t>
    </dgm:pt>
    <dgm:pt modelId="{EB7CED3E-D3FD-4275-A705-DBF40A9C9B57}">
      <dgm:prSet/>
      <dgm:spPr/>
      <dgm:t>
        <a:bodyPr/>
        <a:lstStyle/>
        <a:p>
          <a:r>
            <a:rPr lang="de-DE" b="0" i="0"/>
            <a:t>C2 (Exzellente Kenntnisse)</a:t>
          </a:r>
          <a:endParaRPr lang="en-US"/>
        </a:p>
      </dgm:t>
    </dgm:pt>
    <dgm:pt modelId="{20E5E1C4-3E4F-469F-88F1-88F0FC962AFC}" type="parTrans" cxnId="{801D2ACF-B8D9-49F4-AF80-18FED304BD5F}">
      <dgm:prSet/>
      <dgm:spPr/>
      <dgm:t>
        <a:bodyPr/>
        <a:lstStyle/>
        <a:p>
          <a:endParaRPr lang="en-US"/>
        </a:p>
      </dgm:t>
    </dgm:pt>
    <dgm:pt modelId="{73041BF9-81D3-4E11-A377-6E4648E1C3F9}" type="sibTrans" cxnId="{801D2ACF-B8D9-49F4-AF80-18FED304BD5F}">
      <dgm:prSet/>
      <dgm:spPr/>
      <dgm:t>
        <a:bodyPr/>
        <a:lstStyle/>
        <a:p>
          <a:endParaRPr lang="en-US"/>
        </a:p>
      </dgm:t>
    </dgm:pt>
    <dgm:pt modelId="{4304118F-6E3B-42B2-A471-07BC1390805E}" type="pres">
      <dgm:prSet presAssocID="{F0453642-3BC3-4DC0-B3A0-FA57AB699ABB}" presName="vert0" presStyleCnt="0">
        <dgm:presLayoutVars>
          <dgm:dir/>
          <dgm:animOne val="branch"/>
          <dgm:animLvl val="lvl"/>
        </dgm:presLayoutVars>
      </dgm:prSet>
      <dgm:spPr/>
    </dgm:pt>
    <dgm:pt modelId="{77E1757E-F1B6-4FFB-8DF7-17316F8A2134}" type="pres">
      <dgm:prSet presAssocID="{BD34B7C6-5FAE-4613-9319-73BAECEBA887}" presName="thickLine" presStyleLbl="alignNode1" presStyleIdx="0" presStyleCnt="6"/>
      <dgm:spPr/>
    </dgm:pt>
    <dgm:pt modelId="{B59965FF-1E56-4D6D-BF87-E9853657E197}" type="pres">
      <dgm:prSet presAssocID="{BD34B7C6-5FAE-4613-9319-73BAECEBA887}" presName="horz1" presStyleCnt="0"/>
      <dgm:spPr/>
    </dgm:pt>
    <dgm:pt modelId="{F7680116-2C58-4C33-A23B-43A0610311C8}" type="pres">
      <dgm:prSet presAssocID="{BD34B7C6-5FAE-4613-9319-73BAECEBA887}" presName="tx1" presStyleLbl="revTx" presStyleIdx="0" presStyleCnt="6"/>
      <dgm:spPr/>
    </dgm:pt>
    <dgm:pt modelId="{A14090B9-B983-470C-B97E-24D6D7B9A0E1}" type="pres">
      <dgm:prSet presAssocID="{BD34B7C6-5FAE-4613-9319-73BAECEBA887}" presName="vert1" presStyleCnt="0"/>
      <dgm:spPr/>
    </dgm:pt>
    <dgm:pt modelId="{C7925F99-68F7-4E3C-B82C-925A52D34DFE}" type="pres">
      <dgm:prSet presAssocID="{B50A76CB-574F-4E6E-ADF8-DAE2EFF4B90D}" presName="thickLine" presStyleLbl="alignNode1" presStyleIdx="1" presStyleCnt="6"/>
      <dgm:spPr/>
    </dgm:pt>
    <dgm:pt modelId="{0DF5C4DC-A4EE-4634-8EDB-6E02AE19D1C1}" type="pres">
      <dgm:prSet presAssocID="{B50A76CB-574F-4E6E-ADF8-DAE2EFF4B90D}" presName="horz1" presStyleCnt="0"/>
      <dgm:spPr/>
    </dgm:pt>
    <dgm:pt modelId="{A4F86578-E9E3-41CE-82FC-FCA33EE62BFE}" type="pres">
      <dgm:prSet presAssocID="{B50A76CB-574F-4E6E-ADF8-DAE2EFF4B90D}" presName="tx1" presStyleLbl="revTx" presStyleIdx="1" presStyleCnt="6"/>
      <dgm:spPr/>
    </dgm:pt>
    <dgm:pt modelId="{2B37C6C9-5085-4322-9944-D687279EC30A}" type="pres">
      <dgm:prSet presAssocID="{B50A76CB-574F-4E6E-ADF8-DAE2EFF4B90D}" presName="vert1" presStyleCnt="0"/>
      <dgm:spPr/>
    </dgm:pt>
    <dgm:pt modelId="{05BB7161-7A00-4ADE-B4B2-29E0CB8601BB}" type="pres">
      <dgm:prSet presAssocID="{54C7E760-3E11-40F9-9F1E-897B2865754F}" presName="thickLine" presStyleLbl="alignNode1" presStyleIdx="2" presStyleCnt="6"/>
      <dgm:spPr/>
    </dgm:pt>
    <dgm:pt modelId="{423E6D7E-3D14-4CBF-B1E6-07BB3B25B3A2}" type="pres">
      <dgm:prSet presAssocID="{54C7E760-3E11-40F9-9F1E-897B2865754F}" presName="horz1" presStyleCnt="0"/>
      <dgm:spPr/>
    </dgm:pt>
    <dgm:pt modelId="{20A86BA5-89F9-431C-AC69-5A759BB48961}" type="pres">
      <dgm:prSet presAssocID="{54C7E760-3E11-40F9-9F1E-897B2865754F}" presName="tx1" presStyleLbl="revTx" presStyleIdx="2" presStyleCnt="6"/>
      <dgm:spPr/>
    </dgm:pt>
    <dgm:pt modelId="{278081BC-6DB5-45C9-9969-AA9CD735D343}" type="pres">
      <dgm:prSet presAssocID="{54C7E760-3E11-40F9-9F1E-897B2865754F}" presName="vert1" presStyleCnt="0"/>
      <dgm:spPr/>
    </dgm:pt>
    <dgm:pt modelId="{5862DE5B-C548-4FED-9A3F-FD5DE42BD72C}" type="pres">
      <dgm:prSet presAssocID="{8DDCA95A-6D85-431A-8707-D50C5930C792}" presName="thickLine" presStyleLbl="alignNode1" presStyleIdx="3" presStyleCnt="6"/>
      <dgm:spPr/>
    </dgm:pt>
    <dgm:pt modelId="{429045EB-BEE5-4E25-A12B-F5F1314934DD}" type="pres">
      <dgm:prSet presAssocID="{8DDCA95A-6D85-431A-8707-D50C5930C792}" presName="horz1" presStyleCnt="0"/>
      <dgm:spPr/>
    </dgm:pt>
    <dgm:pt modelId="{A13655FB-DA4A-4B32-9B2C-CF36B9F9AE19}" type="pres">
      <dgm:prSet presAssocID="{8DDCA95A-6D85-431A-8707-D50C5930C792}" presName="tx1" presStyleLbl="revTx" presStyleIdx="3" presStyleCnt="6"/>
      <dgm:spPr/>
    </dgm:pt>
    <dgm:pt modelId="{1B6FF6F5-A88C-46C4-B86B-BFAB473AE520}" type="pres">
      <dgm:prSet presAssocID="{8DDCA95A-6D85-431A-8707-D50C5930C792}" presName="vert1" presStyleCnt="0"/>
      <dgm:spPr/>
    </dgm:pt>
    <dgm:pt modelId="{6F252F20-356A-4C95-A308-815C9927223F}" type="pres">
      <dgm:prSet presAssocID="{A1196EFD-B36D-4D9E-BED9-25D240CB91F2}" presName="thickLine" presStyleLbl="alignNode1" presStyleIdx="4" presStyleCnt="6"/>
      <dgm:spPr/>
    </dgm:pt>
    <dgm:pt modelId="{61C8D98F-E887-4D79-B5B5-FAB8E5B7D41B}" type="pres">
      <dgm:prSet presAssocID="{A1196EFD-B36D-4D9E-BED9-25D240CB91F2}" presName="horz1" presStyleCnt="0"/>
      <dgm:spPr/>
    </dgm:pt>
    <dgm:pt modelId="{8E7AE565-3F57-41C4-AC57-FC1534ECF188}" type="pres">
      <dgm:prSet presAssocID="{A1196EFD-B36D-4D9E-BED9-25D240CB91F2}" presName="tx1" presStyleLbl="revTx" presStyleIdx="4" presStyleCnt="6"/>
      <dgm:spPr/>
    </dgm:pt>
    <dgm:pt modelId="{32AED05B-3084-4F8B-9D1C-E45C72A10010}" type="pres">
      <dgm:prSet presAssocID="{A1196EFD-B36D-4D9E-BED9-25D240CB91F2}" presName="vert1" presStyleCnt="0"/>
      <dgm:spPr/>
    </dgm:pt>
    <dgm:pt modelId="{BF4A3794-4E74-48C3-B25C-1DE14E32EDED}" type="pres">
      <dgm:prSet presAssocID="{EB7CED3E-D3FD-4275-A705-DBF40A9C9B57}" presName="thickLine" presStyleLbl="alignNode1" presStyleIdx="5" presStyleCnt="6"/>
      <dgm:spPr/>
    </dgm:pt>
    <dgm:pt modelId="{A7055E76-4907-4351-B9CA-79F2B258341A}" type="pres">
      <dgm:prSet presAssocID="{EB7CED3E-D3FD-4275-A705-DBF40A9C9B57}" presName="horz1" presStyleCnt="0"/>
      <dgm:spPr/>
    </dgm:pt>
    <dgm:pt modelId="{444D6D36-ADB4-4292-A0F0-73963408043E}" type="pres">
      <dgm:prSet presAssocID="{EB7CED3E-D3FD-4275-A705-DBF40A9C9B57}" presName="tx1" presStyleLbl="revTx" presStyleIdx="5" presStyleCnt="6"/>
      <dgm:spPr/>
    </dgm:pt>
    <dgm:pt modelId="{D7D4C70D-D5EB-46E9-B853-8D2577C422CE}" type="pres">
      <dgm:prSet presAssocID="{EB7CED3E-D3FD-4275-A705-DBF40A9C9B57}" presName="vert1" presStyleCnt="0"/>
      <dgm:spPr/>
    </dgm:pt>
  </dgm:ptLst>
  <dgm:cxnLst>
    <dgm:cxn modelId="{9EA41720-7C81-431B-8F89-9947F3E30FF7}" srcId="{F0453642-3BC3-4DC0-B3A0-FA57AB699ABB}" destId="{8DDCA95A-6D85-431A-8707-D50C5930C792}" srcOrd="3" destOrd="0" parTransId="{215AE1FB-AD3B-40B8-9BE3-F01287C05FE6}" sibTransId="{5690EDB7-3A8F-4D69-B851-1D15B5491B4F}"/>
    <dgm:cxn modelId="{EB88A669-79B0-4597-BB3F-31EF62A57E2E}" srcId="{F0453642-3BC3-4DC0-B3A0-FA57AB699ABB}" destId="{A1196EFD-B36D-4D9E-BED9-25D240CB91F2}" srcOrd="4" destOrd="0" parTransId="{BFE563EC-490A-4F50-B559-C3B12BB8DFC5}" sibTransId="{FF7FBCFD-2D64-41E0-8269-27FD0BA758A0}"/>
    <dgm:cxn modelId="{6CC0274C-6E2D-41F4-A508-DCBB193F1748}" type="presOf" srcId="{F0453642-3BC3-4DC0-B3A0-FA57AB699ABB}" destId="{4304118F-6E3B-42B2-A471-07BC1390805E}" srcOrd="0" destOrd="0" presId="urn:microsoft.com/office/officeart/2008/layout/LinedList"/>
    <dgm:cxn modelId="{E5090074-434D-44A8-A877-3EAA08D7AE6B}" type="presOf" srcId="{BD34B7C6-5FAE-4613-9319-73BAECEBA887}" destId="{F7680116-2C58-4C33-A23B-43A0610311C8}" srcOrd="0" destOrd="0" presId="urn:microsoft.com/office/officeart/2008/layout/LinedList"/>
    <dgm:cxn modelId="{FA69B47A-2B4F-445E-8101-DF283331E463}" type="presOf" srcId="{EB7CED3E-D3FD-4275-A705-DBF40A9C9B57}" destId="{444D6D36-ADB4-4292-A0F0-73963408043E}" srcOrd="0" destOrd="0" presId="urn:microsoft.com/office/officeart/2008/layout/LinedList"/>
    <dgm:cxn modelId="{206B9287-8047-455D-BD6D-A3BC8035509B}" type="presOf" srcId="{A1196EFD-B36D-4D9E-BED9-25D240CB91F2}" destId="{8E7AE565-3F57-41C4-AC57-FC1534ECF188}" srcOrd="0" destOrd="0" presId="urn:microsoft.com/office/officeart/2008/layout/LinedList"/>
    <dgm:cxn modelId="{179BAE88-46B9-451D-A3C4-D44AE05899E5}" type="presOf" srcId="{54C7E760-3E11-40F9-9F1E-897B2865754F}" destId="{20A86BA5-89F9-431C-AC69-5A759BB48961}" srcOrd="0" destOrd="0" presId="urn:microsoft.com/office/officeart/2008/layout/LinedList"/>
    <dgm:cxn modelId="{0C2EA9BF-AF5A-4D86-9FCC-5D9B9C78A702}" type="presOf" srcId="{B50A76CB-574F-4E6E-ADF8-DAE2EFF4B90D}" destId="{A4F86578-E9E3-41CE-82FC-FCA33EE62BFE}" srcOrd="0" destOrd="0" presId="urn:microsoft.com/office/officeart/2008/layout/LinedList"/>
    <dgm:cxn modelId="{06C46DC6-A797-4111-A412-4DBE2548D492}" srcId="{F0453642-3BC3-4DC0-B3A0-FA57AB699ABB}" destId="{BD34B7C6-5FAE-4613-9319-73BAECEBA887}" srcOrd="0" destOrd="0" parTransId="{D7A35236-C2F7-453A-B0C0-5053C8E71A55}" sibTransId="{06DE1EF4-E60C-480F-834A-31578CC7CF69}"/>
    <dgm:cxn modelId="{801D2ACF-B8D9-49F4-AF80-18FED304BD5F}" srcId="{F0453642-3BC3-4DC0-B3A0-FA57AB699ABB}" destId="{EB7CED3E-D3FD-4275-A705-DBF40A9C9B57}" srcOrd="5" destOrd="0" parTransId="{20E5E1C4-3E4F-469F-88F1-88F0FC962AFC}" sibTransId="{73041BF9-81D3-4E11-A377-6E4648E1C3F9}"/>
    <dgm:cxn modelId="{FA9F06D1-AC31-4036-9D0A-951DD9DA89BA}" srcId="{F0453642-3BC3-4DC0-B3A0-FA57AB699ABB}" destId="{B50A76CB-574F-4E6E-ADF8-DAE2EFF4B90D}" srcOrd="1" destOrd="0" parTransId="{E1D4251C-2D18-4B54-BB8B-3C179EFC2DB3}" sibTransId="{5B3EE8BD-1230-40A1-BA3F-8B2E07AEDC60}"/>
    <dgm:cxn modelId="{F95068DF-6968-469F-87E5-C6A21999E2AA}" srcId="{F0453642-3BC3-4DC0-B3A0-FA57AB699ABB}" destId="{54C7E760-3E11-40F9-9F1E-897B2865754F}" srcOrd="2" destOrd="0" parTransId="{936F816F-609C-499C-8E00-53FE6FCFACAA}" sibTransId="{84C3F590-C104-42F0-96BA-D1ACE35D1809}"/>
    <dgm:cxn modelId="{B94241FF-C042-43DA-899D-D5ED81101DC2}" type="presOf" srcId="{8DDCA95A-6D85-431A-8707-D50C5930C792}" destId="{A13655FB-DA4A-4B32-9B2C-CF36B9F9AE19}" srcOrd="0" destOrd="0" presId="urn:microsoft.com/office/officeart/2008/layout/LinedList"/>
    <dgm:cxn modelId="{C21A7216-B96B-4053-A1FF-02F78CADF098}" type="presParOf" srcId="{4304118F-6E3B-42B2-A471-07BC1390805E}" destId="{77E1757E-F1B6-4FFB-8DF7-17316F8A2134}" srcOrd="0" destOrd="0" presId="urn:microsoft.com/office/officeart/2008/layout/LinedList"/>
    <dgm:cxn modelId="{01263192-7BF6-4115-844D-11498BE8B341}" type="presParOf" srcId="{4304118F-6E3B-42B2-A471-07BC1390805E}" destId="{B59965FF-1E56-4D6D-BF87-E9853657E197}" srcOrd="1" destOrd="0" presId="urn:microsoft.com/office/officeart/2008/layout/LinedList"/>
    <dgm:cxn modelId="{937BFA87-68BC-4BE4-BD68-0A93F18DCAA4}" type="presParOf" srcId="{B59965FF-1E56-4D6D-BF87-E9853657E197}" destId="{F7680116-2C58-4C33-A23B-43A0610311C8}" srcOrd="0" destOrd="0" presId="urn:microsoft.com/office/officeart/2008/layout/LinedList"/>
    <dgm:cxn modelId="{F4FE0C0E-F81D-445E-8855-41E54869C68D}" type="presParOf" srcId="{B59965FF-1E56-4D6D-BF87-E9853657E197}" destId="{A14090B9-B983-470C-B97E-24D6D7B9A0E1}" srcOrd="1" destOrd="0" presId="urn:microsoft.com/office/officeart/2008/layout/LinedList"/>
    <dgm:cxn modelId="{48E84747-D59A-4DDA-9A6E-96C925234F54}" type="presParOf" srcId="{4304118F-6E3B-42B2-A471-07BC1390805E}" destId="{C7925F99-68F7-4E3C-B82C-925A52D34DFE}" srcOrd="2" destOrd="0" presId="urn:microsoft.com/office/officeart/2008/layout/LinedList"/>
    <dgm:cxn modelId="{D609E205-6F6C-4ED3-ADEE-351F9E087936}" type="presParOf" srcId="{4304118F-6E3B-42B2-A471-07BC1390805E}" destId="{0DF5C4DC-A4EE-4634-8EDB-6E02AE19D1C1}" srcOrd="3" destOrd="0" presId="urn:microsoft.com/office/officeart/2008/layout/LinedList"/>
    <dgm:cxn modelId="{165EB067-FC07-4453-84AD-431B98668926}" type="presParOf" srcId="{0DF5C4DC-A4EE-4634-8EDB-6E02AE19D1C1}" destId="{A4F86578-E9E3-41CE-82FC-FCA33EE62BFE}" srcOrd="0" destOrd="0" presId="urn:microsoft.com/office/officeart/2008/layout/LinedList"/>
    <dgm:cxn modelId="{D63639BE-2B1E-492E-9778-19800388FA25}" type="presParOf" srcId="{0DF5C4DC-A4EE-4634-8EDB-6E02AE19D1C1}" destId="{2B37C6C9-5085-4322-9944-D687279EC30A}" srcOrd="1" destOrd="0" presId="urn:microsoft.com/office/officeart/2008/layout/LinedList"/>
    <dgm:cxn modelId="{CA930DFE-D023-4C3E-947D-77D7D34C6B01}" type="presParOf" srcId="{4304118F-6E3B-42B2-A471-07BC1390805E}" destId="{05BB7161-7A00-4ADE-B4B2-29E0CB8601BB}" srcOrd="4" destOrd="0" presId="urn:microsoft.com/office/officeart/2008/layout/LinedList"/>
    <dgm:cxn modelId="{FBF1940A-2DD0-4AB6-96D6-E33C2FB00C11}" type="presParOf" srcId="{4304118F-6E3B-42B2-A471-07BC1390805E}" destId="{423E6D7E-3D14-4CBF-B1E6-07BB3B25B3A2}" srcOrd="5" destOrd="0" presId="urn:microsoft.com/office/officeart/2008/layout/LinedList"/>
    <dgm:cxn modelId="{8103C6FC-67AD-4241-BB8E-1D781ED0AC29}" type="presParOf" srcId="{423E6D7E-3D14-4CBF-B1E6-07BB3B25B3A2}" destId="{20A86BA5-89F9-431C-AC69-5A759BB48961}" srcOrd="0" destOrd="0" presId="urn:microsoft.com/office/officeart/2008/layout/LinedList"/>
    <dgm:cxn modelId="{443A7580-FA81-4F3F-950A-5180868E3343}" type="presParOf" srcId="{423E6D7E-3D14-4CBF-B1E6-07BB3B25B3A2}" destId="{278081BC-6DB5-45C9-9969-AA9CD735D343}" srcOrd="1" destOrd="0" presId="urn:microsoft.com/office/officeart/2008/layout/LinedList"/>
    <dgm:cxn modelId="{E1F28424-5178-4264-8D0D-F3199F7C641B}" type="presParOf" srcId="{4304118F-6E3B-42B2-A471-07BC1390805E}" destId="{5862DE5B-C548-4FED-9A3F-FD5DE42BD72C}" srcOrd="6" destOrd="0" presId="urn:microsoft.com/office/officeart/2008/layout/LinedList"/>
    <dgm:cxn modelId="{8C4D3371-4839-4F8C-B039-D779CB4793D1}" type="presParOf" srcId="{4304118F-6E3B-42B2-A471-07BC1390805E}" destId="{429045EB-BEE5-4E25-A12B-F5F1314934DD}" srcOrd="7" destOrd="0" presId="urn:microsoft.com/office/officeart/2008/layout/LinedList"/>
    <dgm:cxn modelId="{179759DB-2511-42FA-944D-84778CB45CAD}" type="presParOf" srcId="{429045EB-BEE5-4E25-A12B-F5F1314934DD}" destId="{A13655FB-DA4A-4B32-9B2C-CF36B9F9AE19}" srcOrd="0" destOrd="0" presId="urn:microsoft.com/office/officeart/2008/layout/LinedList"/>
    <dgm:cxn modelId="{FC7E4457-8A19-4AC4-B229-2EECA6EB32F5}" type="presParOf" srcId="{429045EB-BEE5-4E25-A12B-F5F1314934DD}" destId="{1B6FF6F5-A88C-46C4-B86B-BFAB473AE520}" srcOrd="1" destOrd="0" presId="urn:microsoft.com/office/officeart/2008/layout/LinedList"/>
    <dgm:cxn modelId="{E398CC5F-CE87-47D0-BD3F-B19FAE405B59}" type="presParOf" srcId="{4304118F-6E3B-42B2-A471-07BC1390805E}" destId="{6F252F20-356A-4C95-A308-815C9927223F}" srcOrd="8" destOrd="0" presId="urn:microsoft.com/office/officeart/2008/layout/LinedList"/>
    <dgm:cxn modelId="{C158A3C2-5438-47C9-89F5-2BA8F92680B9}" type="presParOf" srcId="{4304118F-6E3B-42B2-A471-07BC1390805E}" destId="{61C8D98F-E887-4D79-B5B5-FAB8E5B7D41B}" srcOrd="9" destOrd="0" presId="urn:microsoft.com/office/officeart/2008/layout/LinedList"/>
    <dgm:cxn modelId="{F3E252E0-4622-4B85-9C3F-09A17103FC47}" type="presParOf" srcId="{61C8D98F-E887-4D79-B5B5-FAB8E5B7D41B}" destId="{8E7AE565-3F57-41C4-AC57-FC1534ECF188}" srcOrd="0" destOrd="0" presId="urn:microsoft.com/office/officeart/2008/layout/LinedList"/>
    <dgm:cxn modelId="{F758CE8C-4EC8-4BF8-87DA-6794C171D18C}" type="presParOf" srcId="{61C8D98F-E887-4D79-B5B5-FAB8E5B7D41B}" destId="{32AED05B-3084-4F8B-9D1C-E45C72A10010}" srcOrd="1" destOrd="0" presId="urn:microsoft.com/office/officeart/2008/layout/LinedList"/>
    <dgm:cxn modelId="{A2EFB621-0BF3-47E5-9695-E42F0FA4DC2C}" type="presParOf" srcId="{4304118F-6E3B-42B2-A471-07BC1390805E}" destId="{BF4A3794-4E74-48C3-B25C-1DE14E32EDED}" srcOrd="10" destOrd="0" presId="urn:microsoft.com/office/officeart/2008/layout/LinedList"/>
    <dgm:cxn modelId="{FD82A5E2-FF8A-4994-BCE7-F019FC0E52AB}" type="presParOf" srcId="{4304118F-6E3B-42B2-A471-07BC1390805E}" destId="{A7055E76-4907-4351-B9CA-79F2B258341A}" srcOrd="11" destOrd="0" presId="urn:microsoft.com/office/officeart/2008/layout/LinedList"/>
    <dgm:cxn modelId="{C303CAAB-0DEA-40F3-92E7-43DE25268022}" type="presParOf" srcId="{A7055E76-4907-4351-B9CA-79F2B258341A}" destId="{444D6D36-ADB4-4292-A0F0-73963408043E}" srcOrd="0" destOrd="0" presId="urn:microsoft.com/office/officeart/2008/layout/LinedList"/>
    <dgm:cxn modelId="{A479D5B5-A583-468E-BDFC-CC729C56AFEA}" type="presParOf" srcId="{A7055E76-4907-4351-B9CA-79F2B258341A}" destId="{D7D4C70D-D5EB-46E9-B853-8D2577C422C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E1757E-F1B6-4FFB-8DF7-17316F8A2134}">
      <dsp:nvSpPr>
        <dsp:cNvPr id="0" name=""/>
        <dsp:cNvSpPr/>
      </dsp:nvSpPr>
      <dsp:spPr>
        <a:xfrm>
          <a:off x="0" y="1970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680116-2C58-4C33-A23B-43A0610311C8}">
      <dsp:nvSpPr>
        <dsp:cNvPr id="0" name=""/>
        <dsp:cNvSpPr/>
      </dsp:nvSpPr>
      <dsp:spPr>
        <a:xfrm>
          <a:off x="0" y="1970"/>
          <a:ext cx="10972800" cy="672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kern="1200" dirty="0"/>
            <a:t>A1 (Einstieg)</a:t>
          </a:r>
          <a:endParaRPr lang="en-US" sz="3100" kern="1200" dirty="0"/>
        </a:p>
      </dsp:txBody>
      <dsp:txXfrm>
        <a:off x="0" y="1970"/>
        <a:ext cx="10972800" cy="672098"/>
      </dsp:txXfrm>
    </dsp:sp>
    <dsp:sp modelId="{C7925F99-68F7-4E3C-B82C-925A52D34DFE}">
      <dsp:nvSpPr>
        <dsp:cNvPr id="0" name=""/>
        <dsp:cNvSpPr/>
      </dsp:nvSpPr>
      <dsp:spPr>
        <a:xfrm>
          <a:off x="0" y="674069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F86578-E9E3-41CE-82FC-FCA33EE62BFE}">
      <dsp:nvSpPr>
        <dsp:cNvPr id="0" name=""/>
        <dsp:cNvSpPr/>
      </dsp:nvSpPr>
      <dsp:spPr>
        <a:xfrm>
          <a:off x="0" y="674069"/>
          <a:ext cx="10972800" cy="672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b="0" i="0" kern="1200"/>
            <a:t>A2 (Grundlagen)</a:t>
          </a:r>
          <a:endParaRPr lang="en-US" sz="3100" kern="1200"/>
        </a:p>
      </dsp:txBody>
      <dsp:txXfrm>
        <a:off x="0" y="674069"/>
        <a:ext cx="10972800" cy="672098"/>
      </dsp:txXfrm>
    </dsp:sp>
    <dsp:sp modelId="{05BB7161-7A00-4ADE-B4B2-29E0CB8601BB}">
      <dsp:nvSpPr>
        <dsp:cNvPr id="0" name=""/>
        <dsp:cNvSpPr/>
      </dsp:nvSpPr>
      <dsp:spPr>
        <a:xfrm>
          <a:off x="0" y="1346168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A86BA5-89F9-431C-AC69-5A759BB48961}">
      <dsp:nvSpPr>
        <dsp:cNvPr id="0" name=""/>
        <dsp:cNvSpPr/>
      </dsp:nvSpPr>
      <dsp:spPr>
        <a:xfrm>
          <a:off x="0" y="1346168"/>
          <a:ext cx="10972800" cy="672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b="0" i="0" kern="1200"/>
            <a:t>B1 (Mittelstufe)</a:t>
          </a:r>
          <a:endParaRPr lang="en-US" sz="3100" kern="1200"/>
        </a:p>
      </dsp:txBody>
      <dsp:txXfrm>
        <a:off x="0" y="1346168"/>
        <a:ext cx="10972800" cy="672098"/>
      </dsp:txXfrm>
    </dsp:sp>
    <dsp:sp modelId="{5862DE5B-C548-4FED-9A3F-FD5DE42BD72C}">
      <dsp:nvSpPr>
        <dsp:cNvPr id="0" name=""/>
        <dsp:cNvSpPr/>
      </dsp:nvSpPr>
      <dsp:spPr>
        <a:xfrm>
          <a:off x="0" y="2018266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3655FB-DA4A-4B32-9B2C-CF36B9F9AE19}">
      <dsp:nvSpPr>
        <dsp:cNvPr id="0" name=""/>
        <dsp:cNvSpPr/>
      </dsp:nvSpPr>
      <dsp:spPr>
        <a:xfrm>
          <a:off x="0" y="2018266"/>
          <a:ext cx="10972800" cy="672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b="0" i="0" kern="1200"/>
            <a:t>B2 (Gute Mittelstufe)</a:t>
          </a:r>
          <a:endParaRPr lang="en-US" sz="3100" kern="1200"/>
        </a:p>
      </dsp:txBody>
      <dsp:txXfrm>
        <a:off x="0" y="2018266"/>
        <a:ext cx="10972800" cy="672098"/>
      </dsp:txXfrm>
    </dsp:sp>
    <dsp:sp modelId="{6F252F20-356A-4C95-A308-815C9927223F}">
      <dsp:nvSpPr>
        <dsp:cNvPr id="0" name=""/>
        <dsp:cNvSpPr/>
      </dsp:nvSpPr>
      <dsp:spPr>
        <a:xfrm>
          <a:off x="0" y="2690365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7AE565-3F57-41C4-AC57-FC1534ECF188}">
      <dsp:nvSpPr>
        <dsp:cNvPr id="0" name=""/>
        <dsp:cNvSpPr/>
      </dsp:nvSpPr>
      <dsp:spPr>
        <a:xfrm>
          <a:off x="0" y="2690365"/>
          <a:ext cx="10972800" cy="672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b="0" i="0" kern="1200"/>
            <a:t>C1 (Fortgeschrittene Kenntnisse)</a:t>
          </a:r>
          <a:endParaRPr lang="en-US" sz="3100" kern="1200"/>
        </a:p>
      </dsp:txBody>
      <dsp:txXfrm>
        <a:off x="0" y="2690365"/>
        <a:ext cx="10972800" cy="672098"/>
      </dsp:txXfrm>
    </dsp:sp>
    <dsp:sp modelId="{BF4A3794-4E74-48C3-B25C-1DE14E32EDED}">
      <dsp:nvSpPr>
        <dsp:cNvPr id="0" name=""/>
        <dsp:cNvSpPr/>
      </dsp:nvSpPr>
      <dsp:spPr>
        <a:xfrm>
          <a:off x="0" y="3362464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4D6D36-ADB4-4292-A0F0-73963408043E}">
      <dsp:nvSpPr>
        <dsp:cNvPr id="0" name=""/>
        <dsp:cNvSpPr/>
      </dsp:nvSpPr>
      <dsp:spPr>
        <a:xfrm>
          <a:off x="0" y="3362464"/>
          <a:ext cx="10972800" cy="672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b="0" i="0" kern="1200"/>
            <a:t>C2 (Exzellente Kenntnisse)</a:t>
          </a:r>
          <a:endParaRPr lang="en-US" sz="3100" kern="1200"/>
        </a:p>
      </dsp:txBody>
      <dsp:txXfrm>
        <a:off x="0" y="3362464"/>
        <a:ext cx="10972800" cy="672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694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037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413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25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015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299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668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628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299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718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145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2/9/2024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86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sd.at/die-pruefungen/osd-prufungen/" TargetMode="External"/><Relationship Id="rId7" Type="http://schemas.openxmlformats.org/officeDocument/2006/relationships/hyperlink" Target="https://dsh.de/" TargetMode="External"/><Relationship Id="rId2" Type="http://schemas.openxmlformats.org/officeDocument/2006/relationships/hyperlink" Target="https://www.goethe.de/ins/de/de/prf/prf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estdaf.de/de/" TargetMode="External"/><Relationship Id="rId5" Type="http://schemas.openxmlformats.org/officeDocument/2006/relationships/hyperlink" Target="https://www.telc.net/" TargetMode="External"/><Relationship Id="rId4" Type="http://schemas.openxmlformats.org/officeDocument/2006/relationships/hyperlink" Target="https://www.bamf.de/DE/Themen/Integration/ZugewanderteTeilnehmende/Integrationskurse/Abschlusspruefung/abschlusspruefung-nod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603D3CC2-92C0-446B-91D6-D95EB3355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897C999-28FA-4C54-8B7D-F10AACDEFA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8177" y="0"/>
            <a:ext cx="7360775" cy="6858000"/>
          </a:xfrm>
          <a:custGeom>
            <a:avLst/>
            <a:gdLst>
              <a:gd name="connsiteX0" fmla="*/ 615190 w 7360775"/>
              <a:gd name="connsiteY0" fmla="*/ 3536635 h 6858000"/>
              <a:gd name="connsiteX1" fmla="*/ 1124778 w 7360775"/>
              <a:gd name="connsiteY1" fmla="*/ 4046223 h 6858000"/>
              <a:gd name="connsiteX2" fmla="*/ 615190 w 7360775"/>
              <a:gd name="connsiteY2" fmla="*/ 4555811 h 6858000"/>
              <a:gd name="connsiteX3" fmla="*/ 105602 w 7360775"/>
              <a:gd name="connsiteY3" fmla="*/ 4046223 h 6858000"/>
              <a:gd name="connsiteX4" fmla="*/ 615190 w 7360775"/>
              <a:gd name="connsiteY4" fmla="*/ 3536635 h 6858000"/>
              <a:gd name="connsiteX5" fmla="*/ 1497780 w 7360775"/>
              <a:gd name="connsiteY5" fmla="*/ 0 h 6858000"/>
              <a:gd name="connsiteX6" fmla="*/ 1997377 w 7360775"/>
              <a:gd name="connsiteY6" fmla="*/ 0 h 6858000"/>
              <a:gd name="connsiteX7" fmla="*/ 5164844 w 7360775"/>
              <a:gd name="connsiteY7" fmla="*/ 0 h 6858000"/>
              <a:gd name="connsiteX8" fmla="*/ 5726653 w 7360775"/>
              <a:gd name="connsiteY8" fmla="*/ 0 h 6858000"/>
              <a:gd name="connsiteX9" fmla="*/ 7360775 w 7360775"/>
              <a:gd name="connsiteY9" fmla="*/ 0 h 6858000"/>
              <a:gd name="connsiteX10" fmla="*/ 7360775 w 7360775"/>
              <a:gd name="connsiteY10" fmla="*/ 6858000 h 6858000"/>
              <a:gd name="connsiteX11" fmla="*/ 5726653 w 7360775"/>
              <a:gd name="connsiteY11" fmla="*/ 6858000 h 6858000"/>
              <a:gd name="connsiteX12" fmla="*/ 1997377 w 7360775"/>
              <a:gd name="connsiteY12" fmla="*/ 6858000 h 6858000"/>
              <a:gd name="connsiteX13" fmla="*/ 311757 w 7360775"/>
              <a:gd name="connsiteY13" fmla="*/ 6858000 h 6858000"/>
              <a:gd name="connsiteX14" fmla="*/ 314130 w 7360775"/>
              <a:gd name="connsiteY14" fmla="*/ 6707670 h 6858000"/>
              <a:gd name="connsiteX15" fmla="*/ 599702 w 7360775"/>
              <a:gd name="connsiteY15" fmla="*/ 5670858 h 6858000"/>
              <a:gd name="connsiteX16" fmla="*/ 1211433 w 7360775"/>
              <a:gd name="connsiteY16" fmla="*/ 4641255 h 6858000"/>
              <a:gd name="connsiteX17" fmla="*/ 1053041 w 7360775"/>
              <a:gd name="connsiteY17" fmla="*/ 3164269 h 6858000"/>
              <a:gd name="connsiteX18" fmla="*/ 607048 w 7360775"/>
              <a:gd name="connsiteY18" fmla="*/ 2589405 h 6858000"/>
              <a:gd name="connsiteX19" fmla="*/ 1054915 w 7360775"/>
              <a:gd name="connsiteY19" fmla="*/ 1068099 h 6858000"/>
              <a:gd name="connsiteX20" fmla="*/ 1502877 w 7360775"/>
              <a:gd name="connsiteY20" fmla="*/ 419995 h 6858000"/>
              <a:gd name="connsiteX21" fmla="*/ 1505904 w 7360775"/>
              <a:gd name="connsiteY21" fmla="*/ 184996 h 6858000"/>
              <a:gd name="connsiteX22" fmla="*/ 14543 w 7360775"/>
              <a:gd name="connsiteY22" fmla="*/ 0 h 6858000"/>
              <a:gd name="connsiteX23" fmla="*/ 879351 w 7360775"/>
              <a:gd name="connsiteY23" fmla="*/ 0 h 6858000"/>
              <a:gd name="connsiteX24" fmla="*/ 892053 w 7360775"/>
              <a:gd name="connsiteY24" fmla="*/ 78052 h 6858000"/>
              <a:gd name="connsiteX25" fmla="*/ 561940 w 7360775"/>
              <a:gd name="connsiteY25" fmla="*/ 535443 h 6858000"/>
              <a:gd name="connsiteX26" fmla="*/ 15319 w 7360775"/>
              <a:gd name="connsiteY26" fmla="*/ 219852 h 6858000"/>
              <a:gd name="connsiteX27" fmla="*/ 4234 w 7360775"/>
              <a:gd name="connsiteY27" fmla="*/ 4296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7360775" h="6858000">
                <a:moveTo>
                  <a:pt x="615190" y="3536635"/>
                </a:moveTo>
                <a:cubicBezTo>
                  <a:pt x="896628" y="3536635"/>
                  <a:pt x="1124778" y="3764785"/>
                  <a:pt x="1124778" y="4046223"/>
                </a:cubicBezTo>
                <a:cubicBezTo>
                  <a:pt x="1124778" y="4327661"/>
                  <a:pt x="896628" y="4555811"/>
                  <a:pt x="615190" y="4555811"/>
                </a:cubicBezTo>
                <a:cubicBezTo>
                  <a:pt x="333752" y="4555811"/>
                  <a:pt x="105602" y="4327661"/>
                  <a:pt x="105602" y="4046223"/>
                </a:cubicBezTo>
                <a:cubicBezTo>
                  <a:pt x="105602" y="3764785"/>
                  <a:pt x="333752" y="3536635"/>
                  <a:pt x="615190" y="3536635"/>
                </a:cubicBezTo>
                <a:close/>
                <a:moveTo>
                  <a:pt x="1497780" y="0"/>
                </a:moveTo>
                <a:lnTo>
                  <a:pt x="1997377" y="0"/>
                </a:lnTo>
                <a:lnTo>
                  <a:pt x="5164844" y="0"/>
                </a:lnTo>
                <a:lnTo>
                  <a:pt x="5726653" y="0"/>
                </a:lnTo>
                <a:lnTo>
                  <a:pt x="7360775" y="0"/>
                </a:lnTo>
                <a:lnTo>
                  <a:pt x="7360775" y="6858000"/>
                </a:lnTo>
                <a:lnTo>
                  <a:pt x="5726653" y="6858000"/>
                </a:lnTo>
                <a:lnTo>
                  <a:pt x="1997377" y="6858000"/>
                </a:lnTo>
                <a:lnTo>
                  <a:pt x="311757" y="6858000"/>
                </a:lnTo>
                <a:lnTo>
                  <a:pt x="314130" y="6707670"/>
                </a:lnTo>
                <a:cubicBezTo>
                  <a:pt x="335132" y="6366409"/>
                  <a:pt x="433651" y="6019042"/>
                  <a:pt x="599702" y="5670858"/>
                </a:cubicBezTo>
                <a:cubicBezTo>
                  <a:pt x="770257" y="5311556"/>
                  <a:pt x="1010813" y="4986832"/>
                  <a:pt x="1211433" y="4641255"/>
                </a:cubicBezTo>
                <a:cubicBezTo>
                  <a:pt x="1493036" y="4154456"/>
                  <a:pt x="1511835" y="3622744"/>
                  <a:pt x="1053041" y="3164269"/>
                </a:cubicBezTo>
                <a:cubicBezTo>
                  <a:pt x="881977" y="2993264"/>
                  <a:pt x="700422" y="2805523"/>
                  <a:pt x="607048" y="2589405"/>
                </a:cubicBezTo>
                <a:cubicBezTo>
                  <a:pt x="366279" y="2032158"/>
                  <a:pt x="541125" y="1508061"/>
                  <a:pt x="1054915" y="1068099"/>
                </a:cubicBezTo>
                <a:cubicBezTo>
                  <a:pt x="1261027" y="891535"/>
                  <a:pt x="1489688" y="709488"/>
                  <a:pt x="1502877" y="419995"/>
                </a:cubicBezTo>
                <a:cubicBezTo>
                  <a:pt x="1506389" y="341910"/>
                  <a:pt x="1507262" y="263520"/>
                  <a:pt x="1505904" y="184996"/>
                </a:cubicBezTo>
                <a:close/>
                <a:moveTo>
                  <a:pt x="14543" y="0"/>
                </a:moveTo>
                <a:lnTo>
                  <a:pt x="879351" y="0"/>
                </a:lnTo>
                <a:lnTo>
                  <a:pt x="892053" y="78052"/>
                </a:lnTo>
                <a:cubicBezTo>
                  <a:pt x="904492" y="285271"/>
                  <a:pt x="770271" y="479621"/>
                  <a:pt x="561940" y="535443"/>
                </a:cubicBezTo>
                <a:cubicBezTo>
                  <a:pt x="323846" y="599240"/>
                  <a:pt x="79116" y="457945"/>
                  <a:pt x="15319" y="219852"/>
                </a:cubicBezTo>
                <a:cubicBezTo>
                  <a:pt x="-631" y="160329"/>
                  <a:pt x="-3762" y="100391"/>
                  <a:pt x="4234" y="4296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3B5F1A4-3DA0-46FD-9F30-BEC5E11F26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4000" y="2365487"/>
            <a:ext cx="4747014" cy="3310164"/>
          </a:xfrm>
        </p:spPr>
        <p:txBody>
          <a:bodyPr anchor="t">
            <a:normAutofit/>
          </a:bodyPr>
          <a:lstStyle/>
          <a:p>
            <a:r>
              <a:rPr lang="de-DE" sz="4400" dirty="0"/>
              <a:t>Deutsch Zertifikate</a:t>
            </a:r>
            <a:endParaRPr lang="en-DE" sz="4400" dirty="0"/>
          </a:p>
        </p:txBody>
      </p:sp>
      <p:pic>
        <p:nvPicPr>
          <p:cNvPr id="5" name="Grafik 4" descr="Ein Bild, das Text, Grafiken, Screenshot, Logo enthält.&#10;&#10;Automatisch generierte Beschreibung">
            <a:extLst>
              <a:ext uri="{FF2B5EF4-FFF2-40B4-BE49-F238E27FC236}">
                <a16:creationId xmlns:a16="http://schemas.microsoft.com/office/drawing/2014/main" id="{2B33F3B9-24F7-9981-87D7-60C86E94F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566" y="700817"/>
            <a:ext cx="4974834" cy="4974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1778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A815D7-6E7D-0289-10A2-B58E0979D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b="0" i="0" dirty="0">
                <a:solidFill>
                  <a:srgbClr val="121117"/>
                </a:solidFill>
                <a:effectLst/>
                <a:latin typeface="platform"/>
              </a:rPr>
              <a:t>Die Kompetenzniveaus der deutschen Sprache</a:t>
            </a:r>
            <a:br>
              <a:rPr lang="de-DE" b="0" i="0" dirty="0">
                <a:solidFill>
                  <a:srgbClr val="121117"/>
                </a:solidFill>
                <a:effectLst/>
                <a:latin typeface="platform"/>
              </a:rPr>
            </a:br>
            <a:endParaRPr lang="en-DE" dirty="0"/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1F2B46F1-E52E-EA52-C7E2-DC7E1F6A3E0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" y="2106204"/>
          <a:ext cx="10972800" cy="4036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59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56088C-2EFA-1741-0851-0EBB15EC2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Deutsch-Zertifikate</a:t>
            </a:r>
            <a:endParaRPr lang="en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A2CFEEF-AE12-31BF-47DF-B109D68346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de-DE" b="0" i="0" dirty="0">
                <a:solidFill>
                  <a:srgbClr val="2E2E2E"/>
                </a:solidFill>
                <a:effectLst/>
                <a:latin typeface="Metric"/>
              </a:rPr>
              <a:t>Goethe-Zertifikat : </a:t>
            </a:r>
            <a:r>
              <a:rPr lang="de-DE" dirty="0">
                <a:hlinkClick r:id="rId2"/>
              </a:rPr>
              <a:t>Unsere Zertifikate für Deutschprüfungen - Goethe-Institut Deutschland</a:t>
            </a:r>
            <a:endParaRPr lang="de-DE" b="0" i="0" dirty="0">
              <a:solidFill>
                <a:srgbClr val="2E2E2E"/>
              </a:solidFill>
              <a:effectLst/>
              <a:latin typeface="Metric"/>
            </a:endParaRPr>
          </a:p>
          <a:p>
            <a:r>
              <a:rPr lang="de-DE" b="0" i="0" dirty="0">
                <a:solidFill>
                  <a:srgbClr val="2E2E2E"/>
                </a:solidFill>
                <a:effectLst/>
                <a:latin typeface="Metric"/>
              </a:rPr>
              <a:t>ÖSD-Zertifikat: </a:t>
            </a:r>
            <a:r>
              <a:rPr lang="de-DE" dirty="0">
                <a:hlinkClick r:id="rId3"/>
              </a:rPr>
              <a:t>ÖSD-Prüfungen - OSD</a:t>
            </a:r>
            <a:endParaRPr lang="de-DE" b="0" i="0" dirty="0">
              <a:solidFill>
                <a:srgbClr val="2E2E2E"/>
              </a:solidFill>
              <a:effectLst/>
              <a:latin typeface="Metric"/>
            </a:endParaRPr>
          </a:p>
          <a:p>
            <a:r>
              <a:rPr lang="de-DE" b="0" i="0" dirty="0">
                <a:solidFill>
                  <a:srgbClr val="2E2E2E"/>
                </a:solidFill>
                <a:effectLst/>
                <a:latin typeface="Metric"/>
              </a:rPr>
              <a:t>Deutsch-Test für </a:t>
            </a:r>
            <a:r>
              <a:rPr lang="de-DE" b="0" i="0" u="sng" dirty="0">
                <a:solidFill>
                  <a:srgbClr val="000000"/>
                </a:solidFill>
                <a:effectLst/>
                <a:latin typeface="Metric"/>
              </a:rPr>
              <a:t>Zuwanderer </a:t>
            </a:r>
            <a:r>
              <a:rPr lang="de-DE" b="0" i="0" dirty="0">
                <a:solidFill>
                  <a:srgbClr val="000000"/>
                </a:solidFill>
                <a:effectLst/>
                <a:latin typeface="Metric"/>
              </a:rPr>
              <a:t>: </a:t>
            </a:r>
            <a:r>
              <a:rPr lang="de-DE" dirty="0">
                <a:hlinkClick r:id="rId4"/>
              </a:rPr>
              <a:t>BAMF - Bundesamt für Migration und Flüchtlinge - Abschlussprüfung</a:t>
            </a:r>
            <a:endParaRPr lang="de-DE" b="0" i="0" dirty="0">
              <a:solidFill>
                <a:srgbClr val="2E2E2E"/>
              </a:solidFill>
              <a:effectLst/>
              <a:latin typeface="Metric"/>
            </a:endParaRPr>
          </a:p>
          <a:p>
            <a:r>
              <a:rPr lang="de-DE" b="0" i="0" dirty="0" err="1">
                <a:solidFill>
                  <a:srgbClr val="2E2E2E"/>
                </a:solidFill>
                <a:effectLst/>
                <a:latin typeface="Metric"/>
              </a:rPr>
              <a:t>Telc</a:t>
            </a:r>
            <a:r>
              <a:rPr lang="de-DE" b="0" i="0" dirty="0">
                <a:solidFill>
                  <a:srgbClr val="2E2E2E"/>
                </a:solidFill>
                <a:effectLst/>
                <a:latin typeface="Metric"/>
              </a:rPr>
              <a:t>: </a:t>
            </a:r>
            <a:r>
              <a:rPr lang="de-DE" dirty="0">
                <a:hlinkClick r:id="rId5"/>
              </a:rPr>
              <a:t>Telc Sprachprüfungen und Zertifikate 10+ Sprachen - telc</a:t>
            </a:r>
            <a:endParaRPr lang="de-DE" b="0" i="0" dirty="0">
              <a:solidFill>
                <a:srgbClr val="2E2E2E"/>
              </a:solidFill>
              <a:effectLst/>
              <a:latin typeface="Metric"/>
            </a:endParaRPr>
          </a:p>
          <a:p>
            <a:r>
              <a:rPr lang="de-DE" b="0" i="0" dirty="0">
                <a:solidFill>
                  <a:srgbClr val="2E2E2E"/>
                </a:solidFill>
                <a:effectLst/>
                <a:latin typeface="Metric"/>
              </a:rPr>
              <a:t>TestDaF: </a:t>
            </a:r>
            <a:r>
              <a:rPr lang="de-DE" dirty="0">
                <a:hlinkClick r:id="rId6"/>
              </a:rPr>
              <a:t>Test Deutsch als Fremdsprache (testdaf.de)</a:t>
            </a:r>
            <a:endParaRPr lang="de-DE" b="0" i="0" dirty="0">
              <a:solidFill>
                <a:srgbClr val="2E2E2E"/>
              </a:solidFill>
              <a:effectLst/>
              <a:latin typeface="Metric"/>
            </a:endParaRPr>
          </a:p>
          <a:p>
            <a:r>
              <a:rPr lang="de-DE" b="0" i="0" dirty="0">
                <a:solidFill>
                  <a:srgbClr val="2E2E2E"/>
                </a:solidFill>
                <a:effectLst/>
                <a:latin typeface="Metric"/>
              </a:rPr>
              <a:t>Deutsche Sprachprüfung für den Hochschulzugang: </a:t>
            </a:r>
            <a:r>
              <a:rPr lang="de-DE" dirty="0">
                <a:hlinkClick r:id="rId7"/>
              </a:rPr>
              <a:t>DSH I Deutsche Sprachprüfung für den Hochschulzugang</a:t>
            </a:r>
            <a:endParaRPr lang="de-DE" b="0" i="0" dirty="0">
              <a:solidFill>
                <a:srgbClr val="2E2E2E"/>
              </a:solidFill>
              <a:effectLst/>
              <a:latin typeface="Metric"/>
            </a:endParaRPr>
          </a:p>
          <a:p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953569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EC02C1F9D9DD041BB604A1E7409B6CC" ma:contentTypeVersion="9" ma:contentTypeDescription="Ein neues Dokument erstellen." ma:contentTypeScope="" ma:versionID="c8248582bfb76a44de47c1d36046edc3">
  <xsd:schema xmlns:xsd="http://www.w3.org/2001/XMLSchema" xmlns:xs="http://www.w3.org/2001/XMLSchema" xmlns:p="http://schemas.microsoft.com/office/2006/metadata/properties" xmlns:ns2="25cf6f13-dbc6-48f8-affa-c19f8a4808a7" xmlns:ns3="2d022b79-9799-4ed9-bbee-0115a73e24c4" targetNamespace="http://schemas.microsoft.com/office/2006/metadata/properties" ma:root="true" ma:fieldsID="b6bfa6301a9de41f997465c88de20251" ns2:_="" ns3:_="">
    <xsd:import namespace="25cf6f13-dbc6-48f8-affa-c19f8a4808a7"/>
    <xsd:import namespace="2d022b79-9799-4ed9-bbee-0115a73e24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cf6f13-dbc6-48f8-affa-c19f8a4808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022b79-9799-4ed9-bbee-0115a73e24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ED41754-2BF4-4E28-8051-88651B7ECAE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6E32DAC-D666-4878-930C-DCC2DF680A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7E17C8-BF60-4A16-A5CF-785AE710E7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5cf6f13-dbc6-48f8-affa-c19f8a4808a7"/>
    <ds:schemaRef ds:uri="2d022b79-9799-4ed9-bbee-0115a73e24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</Words>
  <Application>Microsoft Office PowerPoint</Application>
  <PresentationFormat>Breitbild</PresentationFormat>
  <Paragraphs>15</Paragraphs>
  <Slides>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SplashVTI</vt:lpstr>
      <vt:lpstr>Deutsch Zertifikate</vt:lpstr>
      <vt:lpstr>Die Kompetenzniveaus der deutschen Sprache </vt:lpstr>
      <vt:lpstr>Deutsch-Zertifikate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Deutsch Zertifikate</dc:title>
  <dc:creator>Melati Asfihani</dc:creator>
  <cp:lastModifiedBy>Melati Asfihani</cp:lastModifiedBy>
  <cp:revision>4</cp:revision>
  <dcterms:created xsi:type="dcterms:W3CDTF">2024-02-09T08:00:24Z</dcterms:created>
  <dcterms:modified xsi:type="dcterms:W3CDTF">2024-02-09T09:34:54Z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0x010100FEC02C1F9D9DD041BB604A1E7409B6CC</vt:lpwstr>
  </property>
</Properties>
</file>