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166273-6025-4177-9964-0EB981C3AEBA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F33F2A3-3B41-4B25-8810-0FA3F837DD75}">
      <dgm:prSet/>
      <dgm:spPr/>
      <dgm:t>
        <a:bodyPr/>
        <a:lstStyle/>
        <a:p>
          <a:r>
            <a:rPr lang="de-DE"/>
            <a:t>Auf USB-Stick</a:t>
          </a:r>
          <a:endParaRPr lang="en-US"/>
        </a:p>
      </dgm:t>
    </dgm:pt>
    <dgm:pt modelId="{35FCC3A9-BBBB-47FD-85DB-786AE408B93A}" type="parTrans" cxnId="{B6A7BF38-B37F-40AD-9563-81818604C7CF}">
      <dgm:prSet/>
      <dgm:spPr/>
      <dgm:t>
        <a:bodyPr/>
        <a:lstStyle/>
        <a:p>
          <a:endParaRPr lang="en-US"/>
        </a:p>
      </dgm:t>
    </dgm:pt>
    <dgm:pt modelId="{4F124D07-F95C-45AC-B09D-5272DDBF3D39}" type="sibTrans" cxnId="{B6A7BF38-B37F-40AD-9563-81818604C7CF}">
      <dgm:prSet/>
      <dgm:spPr/>
      <dgm:t>
        <a:bodyPr/>
        <a:lstStyle/>
        <a:p>
          <a:endParaRPr lang="en-US"/>
        </a:p>
      </dgm:t>
    </dgm:pt>
    <dgm:pt modelId="{AEDDEFC1-6836-481B-85E9-D83DA827BD73}">
      <dgm:prSet/>
      <dgm:spPr/>
      <dgm:t>
        <a:bodyPr/>
        <a:lstStyle/>
        <a:p>
          <a:r>
            <a:rPr lang="de-DE"/>
            <a:t>In eine Cloud</a:t>
          </a:r>
          <a:endParaRPr lang="en-US"/>
        </a:p>
      </dgm:t>
    </dgm:pt>
    <dgm:pt modelId="{2B04B6BC-6FA4-4064-AD61-C74698DE9962}" type="parTrans" cxnId="{F51EDD8D-864E-41B8-839C-B206D09E53EC}">
      <dgm:prSet/>
      <dgm:spPr/>
      <dgm:t>
        <a:bodyPr/>
        <a:lstStyle/>
        <a:p>
          <a:endParaRPr lang="en-US"/>
        </a:p>
      </dgm:t>
    </dgm:pt>
    <dgm:pt modelId="{0EA7A608-195F-4E44-8535-030D52924B2E}" type="sibTrans" cxnId="{F51EDD8D-864E-41B8-839C-B206D09E53EC}">
      <dgm:prSet/>
      <dgm:spPr/>
      <dgm:t>
        <a:bodyPr/>
        <a:lstStyle/>
        <a:p>
          <a:endParaRPr lang="en-US"/>
        </a:p>
      </dgm:t>
    </dgm:pt>
    <dgm:pt modelId="{168844C1-1A20-407B-B4CA-22543971C283}">
      <dgm:prSet/>
      <dgm:spPr/>
      <dgm:t>
        <a:bodyPr/>
        <a:lstStyle/>
        <a:p>
          <a:r>
            <a:rPr lang="de-DE"/>
            <a:t>Auf meinen Laptop</a:t>
          </a:r>
          <a:endParaRPr lang="en-US"/>
        </a:p>
      </dgm:t>
    </dgm:pt>
    <dgm:pt modelId="{A7CAB875-A997-41CC-882F-58C2B1CE5CE5}" type="parTrans" cxnId="{0176C5FD-5D8D-498F-A954-0CEE0E3EAA43}">
      <dgm:prSet/>
      <dgm:spPr/>
      <dgm:t>
        <a:bodyPr/>
        <a:lstStyle/>
        <a:p>
          <a:endParaRPr lang="en-US"/>
        </a:p>
      </dgm:t>
    </dgm:pt>
    <dgm:pt modelId="{3A3C93D5-FB53-4D87-A528-6F9CCA35EA9A}" type="sibTrans" cxnId="{0176C5FD-5D8D-498F-A954-0CEE0E3EAA43}">
      <dgm:prSet/>
      <dgm:spPr/>
      <dgm:t>
        <a:bodyPr/>
        <a:lstStyle/>
        <a:p>
          <a:endParaRPr lang="en-US"/>
        </a:p>
      </dgm:t>
    </dgm:pt>
    <dgm:pt modelId="{9103C397-C107-4183-8AD1-5E62C94DE658}">
      <dgm:prSet/>
      <dgm:spPr/>
      <dgm:t>
        <a:bodyPr/>
        <a:lstStyle/>
        <a:p>
          <a:r>
            <a:rPr lang="de-DE"/>
            <a:t>Externe Festplatte</a:t>
          </a:r>
          <a:endParaRPr lang="en-US"/>
        </a:p>
      </dgm:t>
    </dgm:pt>
    <dgm:pt modelId="{3420B009-FA02-4E5C-A0F6-38AE65C37CC6}" type="parTrans" cxnId="{25D114C4-25CC-4BC5-9235-BD71F33A1727}">
      <dgm:prSet/>
      <dgm:spPr/>
      <dgm:t>
        <a:bodyPr/>
        <a:lstStyle/>
        <a:p>
          <a:endParaRPr lang="en-US"/>
        </a:p>
      </dgm:t>
    </dgm:pt>
    <dgm:pt modelId="{5DBE7B8E-38C8-4926-8ED1-7AE2E4011FD7}" type="sibTrans" cxnId="{25D114C4-25CC-4BC5-9235-BD71F33A1727}">
      <dgm:prSet/>
      <dgm:spPr/>
      <dgm:t>
        <a:bodyPr/>
        <a:lstStyle/>
        <a:p>
          <a:endParaRPr lang="en-US"/>
        </a:p>
      </dgm:t>
    </dgm:pt>
    <dgm:pt modelId="{26D0EDC1-1AFA-4510-952E-C4B0D1EF55B0}">
      <dgm:prSet/>
      <dgm:spPr/>
      <dgm:t>
        <a:bodyPr/>
        <a:lstStyle/>
        <a:p>
          <a:r>
            <a:rPr lang="de-DE"/>
            <a:t>DVD-Roms</a:t>
          </a:r>
          <a:endParaRPr lang="en-US"/>
        </a:p>
      </dgm:t>
    </dgm:pt>
    <dgm:pt modelId="{BA555CB7-0802-4280-95F8-7B3F9FD4D132}" type="parTrans" cxnId="{419662FE-6F2A-4F65-8E5D-EFAF562FCDF1}">
      <dgm:prSet/>
      <dgm:spPr/>
      <dgm:t>
        <a:bodyPr/>
        <a:lstStyle/>
        <a:p>
          <a:endParaRPr lang="en-US"/>
        </a:p>
      </dgm:t>
    </dgm:pt>
    <dgm:pt modelId="{3A3DE73B-4FFD-4EE2-BB0F-CB381101F8D8}" type="sibTrans" cxnId="{419662FE-6F2A-4F65-8E5D-EFAF562FCDF1}">
      <dgm:prSet/>
      <dgm:spPr/>
      <dgm:t>
        <a:bodyPr/>
        <a:lstStyle/>
        <a:p>
          <a:endParaRPr lang="en-US"/>
        </a:p>
      </dgm:t>
    </dgm:pt>
    <dgm:pt modelId="{EF668355-E956-4607-8E66-861DB4B7FDD5}" type="pres">
      <dgm:prSet presAssocID="{18166273-6025-4177-9964-0EB981C3AEBA}" presName="linear" presStyleCnt="0">
        <dgm:presLayoutVars>
          <dgm:dir/>
          <dgm:animLvl val="lvl"/>
          <dgm:resizeHandles val="exact"/>
        </dgm:presLayoutVars>
      </dgm:prSet>
      <dgm:spPr/>
    </dgm:pt>
    <dgm:pt modelId="{E938A32D-4820-4DA9-9A59-B1FCEDA5636C}" type="pres">
      <dgm:prSet presAssocID="{1F33F2A3-3B41-4B25-8810-0FA3F837DD75}" presName="parentLin" presStyleCnt="0"/>
      <dgm:spPr/>
    </dgm:pt>
    <dgm:pt modelId="{F5C60FC0-8127-4955-B2FB-35BCFF5B7715}" type="pres">
      <dgm:prSet presAssocID="{1F33F2A3-3B41-4B25-8810-0FA3F837DD75}" presName="parentLeftMargin" presStyleLbl="node1" presStyleIdx="0" presStyleCnt="5"/>
      <dgm:spPr/>
    </dgm:pt>
    <dgm:pt modelId="{0B30325A-3B85-400F-96F6-B25D791BF2B0}" type="pres">
      <dgm:prSet presAssocID="{1F33F2A3-3B41-4B25-8810-0FA3F837DD7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B4A766B-CB29-4D8A-A078-F1D7888B6314}" type="pres">
      <dgm:prSet presAssocID="{1F33F2A3-3B41-4B25-8810-0FA3F837DD75}" presName="negativeSpace" presStyleCnt="0"/>
      <dgm:spPr/>
    </dgm:pt>
    <dgm:pt modelId="{416A8255-D29E-405A-BF89-7BD88773243A}" type="pres">
      <dgm:prSet presAssocID="{1F33F2A3-3B41-4B25-8810-0FA3F837DD75}" presName="childText" presStyleLbl="conFgAcc1" presStyleIdx="0" presStyleCnt="5">
        <dgm:presLayoutVars>
          <dgm:bulletEnabled val="1"/>
        </dgm:presLayoutVars>
      </dgm:prSet>
      <dgm:spPr/>
    </dgm:pt>
    <dgm:pt modelId="{98F489A0-D4DA-4117-B57E-4F0168171068}" type="pres">
      <dgm:prSet presAssocID="{4F124D07-F95C-45AC-B09D-5272DDBF3D39}" presName="spaceBetweenRectangles" presStyleCnt="0"/>
      <dgm:spPr/>
    </dgm:pt>
    <dgm:pt modelId="{6C380523-98D9-41EE-9C02-702EF49EB205}" type="pres">
      <dgm:prSet presAssocID="{AEDDEFC1-6836-481B-85E9-D83DA827BD73}" presName="parentLin" presStyleCnt="0"/>
      <dgm:spPr/>
    </dgm:pt>
    <dgm:pt modelId="{A29C5E03-0D73-4FF7-BFCF-783B62344F39}" type="pres">
      <dgm:prSet presAssocID="{AEDDEFC1-6836-481B-85E9-D83DA827BD73}" presName="parentLeftMargin" presStyleLbl="node1" presStyleIdx="0" presStyleCnt="5"/>
      <dgm:spPr/>
    </dgm:pt>
    <dgm:pt modelId="{6601B400-A17B-432B-936D-BBBF341D938A}" type="pres">
      <dgm:prSet presAssocID="{AEDDEFC1-6836-481B-85E9-D83DA827BD7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B0D6E781-1895-4572-8CC7-36CCB39B3254}" type="pres">
      <dgm:prSet presAssocID="{AEDDEFC1-6836-481B-85E9-D83DA827BD73}" presName="negativeSpace" presStyleCnt="0"/>
      <dgm:spPr/>
    </dgm:pt>
    <dgm:pt modelId="{A48D50D4-920F-4E93-AE04-8AAC5A53E409}" type="pres">
      <dgm:prSet presAssocID="{AEDDEFC1-6836-481B-85E9-D83DA827BD73}" presName="childText" presStyleLbl="conFgAcc1" presStyleIdx="1" presStyleCnt="5">
        <dgm:presLayoutVars>
          <dgm:bulletEnabled val="1"/>
        </dgm:presLayoutVars>
      </dgm:prSet>
      <dgm:spPr/>
    </dgm:pt>
    <dgm:pt modelId="{858FE6E1-20F0-4B7F-A011-CFE7468E6E3E}" type="pres">
      <dgm:prSet presAssocID="{0EA7A608-195F-4E44-8535-030D52924B2E}" presName="spaceBetweenRectangles" presStyleCnt="0"/>
      <dgm:spPr/>
    </dgm:pt>
    <dgm:pt modelId="{273FC79C-4512-4652-AE7D-49BDD3EB5E45}" type="pres">
      <dgm:prSet presAssocID="{168844C1-1A20-407B-B4CA-22543971C283}" presName="parentLin" presStyleCnt="0"/>
      <dgm:spPr/>
    </dgm:pt>
    <dgm:pt modelId="{51EF68E9-9F2D-4530-96B4-E04DA1F7E8F7}" type="pres">
      <dgm:prSet presAssocID="{168844C1-1A20-407B-B4CA-22543971C283}" presName="parentLeftMargin" presStyleLbl="node1" presStyleIdx="1" presStyleCnt="5"/>
      <dgm:spPr/>
    </dgm:pt>
    <dgm:pt modelId="{AA830862-7C63-4EF2-A67C-11C8819FE735}" type="pres">
      <dgm:prSet presAssocID="{168844C1-1A20-407B-B4CA-22543971C28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FD1867E-0175-4B18-A106-69B0F5206EAD}" type="pres">
      <dgm:prSet presAssocID="{168844C1-1A20-407B-B4CA-22543971C283}" presName="negativeSpace" presStyleCnt="0"/>
      <dgm:spPr/>
    </dgm:pt>
    <dgm:pt modelId="{90F3CDC8-ED54-452B-997A-34A0BB448220}" type="pres">
      <dgm:prSet presAssocID="{168844C1-1A20-407B-B4CA-22543971C283}" presName="childText" presStyleLbl="conFgAcc1" presStyleIdx="2" presStyleCnt="5">
        <dgm:presLayoutVars>
          <dgm:bulletEnabled val="1"/>
        </dgm:presLayoutVars>
      </dgm:prSet>
      <dgm:spPr/>
    </dgm:pt>
    <dgm:pt modelId="{15AB98CF-B532-4970-9355-03F3E57DD582}" type="pres">
      <dgm:prSet presAssocID="{3A3C93D5-FB53-4D87-A528-6F9CCA35EA9A}" presName="spaceBetweenRectangles" presStyleCnt="0"/>
      <dgm:spPr/>
    </dgm:pt>
    <dgm:pt modelId="{8106B7ED-6D5E-4F71-8C30-98657A1C44F8}" type="pres">
      <dgm:prSet presAssocID="{9103C397-C107-4183-8AD1-5E62C94DE658}" presName="parentLin" presStyleCnt="0"/>
      <dgm:spPr/>
    </dgm:pt>
    <dgm:pt modelId="{E1586F8E-2FB9-4E62-A5CC-8B661F7BCB84}" type="pres">
      <dgm:prSet presAssocID="{9103C397-C107-4183-8AD1-5E62C94DE658}" presName="parentLeftMargin" presStyleLbl="node1" presStyleIdx="2" presStyleCnt="5"/>
      <dgm:spPr/>
    </dgm:pt>
    <dgm:pt modelId="{8C4E5EE7-75C8-4A8B-9E72-3675C23F675D}" type="pres">
      <dgm:prSet presAssocID="{9103C397-C107-4183-8AD1-5E62C94DE658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E1B753C-48B4-48FE-AB43-F66B9279CB65}" type="pres">
      <dgm:prSet presAssocID="{9103C397-C107-4183-8AD1-5E62C94DE658}" presName="negativeSpace" presStyleCnt="0"/>
      <dgm:spPr/>
    </dgm:pt>
    <dgm:pt modelId="{5C8EDF9F-89FF-4027-B50E-E7E6D19D4061}" type="pres">
      <dgm:prSet presAssocID="{9103C397-C107-4183-8AD1-5E62C94DE658}" presName="childText" presStyleLbl="conFgAcc1" presStyleIdx="3" presStyleCnt="5">
        <dgm:presLayoutVars>
          <dgm:bulletEnabled val="1"/>
        </dgm:presLayoutVars>
      </dgm:prSet>
      <dgm:spPr/>
    </dgm:pt>
    <dgm:pt modelId="{3EB4377F-5839-4819-92B1-A8845C617234}" type="pres">
      <dgm:prSet presAssocID="{5DBE7B8E-38C8-4926-8ED1-7AE2E4011FD7}" presName="spaceBetweenRectangles" presStyleCnt="0"/>
      <dgm:spPr/>
    </dgm:pt>
    <dgm:pt modelId="{23A1D24A-4979-4FF5-B582-35C023480C8A}" type="pres">
      <dgm:prSet presAssocID="{26D0EDC1-1AFA-4510-952E-C4B0D1EF55B0}" presName="parentLin" presStyleCnt="0"/>
      <dgm:spPr/>
    </dgm:pt>
    <dgm:pt modelId="{253AACA3-0BD7-4BFC-9B17-94DB37CC016A}" type="pres">
      <dgm:prSet presAssocID="{26D0EDC1-1AFA-4510-952E-C4B0D1EF55B0}" presName="parentLeftMargin" presStyleLbl="node1" presStyleIdx="3" presStyleCnt="5"/>
      <dgm:spPr/>
    </dgm:pt>
    <dgm:pt modelId="{FFA527BB-0E2B-4233-A8D1-0D0660BC9F9B}" type="pres">
      <dgm:prSet presAssocID="{26D0EDC1-1AFA-4510-952E-C4B0D1EF55B0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967044F7-021A-4BC2-B94B-9F7F098BF952}" type="pres">
      <dgm:prSet presAssocID="{26D0EDC1-1AFA-4510-952E-C4B0D1EF55B0}" presName="negativeSpace" presStyleCnt="0"/>
      <dgm:spPr/>
    </dgm:pt>
    <dgm:pt modelId="{01944E35-F0F5-4A52-9371-601814B864C1}" type="pres">
      <dgm:prSet presAssocID="{26D0EDC1-1AFA-4510-952E-C4B0D1EF55B0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85E3451B-C6D8-4EF0-BFC3-F847951F49C1}" type="presOf" srcId="{1F33F2A3-3B41-4B25-8810-0FA3F837DD75}" destId="{F5C60FC0-8127-4955-B2FB-35BCFF5B7715}" srcOrd="0" destOrd="0" presId="urn:microsoft.com/office/officeart/2005/8/layout/list1"/>
    <dgm:cxn modelId="{FE23FB29-5542-4450-B20D-C14E054395DE}" type="presOf" srcId="{26D0EDC1-1AFA-4510-952E-C4B0D1EF55B0}" destId="{253AACA3-0BD7-4BFC-9B17-94DB37CC016A}" srcOrd="0" destOrd="0" presId="urn:microsoft.com/office/officeart/2005/8/layout/list1"/>
    <dgm:cxn modelId="{B6A7BF38-B37F-40AD-9563-81818604C7CF}" srcId="{18166273-6025-4177-9964-0EB981C3AEBA}" destId="{1F33F2A3-3B41-4B25-8810-0FA3F837DD75}" srcOrd="0" destOrd="0" parTransId="{35FCC3A9-BBBB-47FD-85DB-786AE408B93A}" sibTransId="{4F124D07-F95C-45AC-B09D-5272DDBF3D39}"/>
    <dgm:cxn modelId="{2CD2114A-C222-43D1-931E-17BFCB2686E5}" type="presOf" srcId="{18166273-6025-4177-9964-0EB981C3AEBA}" destId="{EF668355-E956-4607-8E66-861DB4B7FDD5}" srcOrd="0" destOrd="0" presId="urn:microsoft.com/office/officeart/2005/8/layout/list1"/>
    <dgm:cxn modelId="{0417257A-DEFF-4197-8060-50B976A71543}" type="presOf" srcId="{9103C397-C107-4183-8AD1-5E62C94DE658}" destId="{E1586F8E-2FB9-4E62-A5CC-8B661F7BCB84}" srcOrd="0" destOrd="0" presId="urn:microsoft.com/office/officeart/2005/8/layout/list1"/>
    <dgm:cxn modelId="{E1AF5C7B-A3F2-401F-BD2C-10F1F5A32143}" type="presOf" srcId="{168844C1-1A20-407B-B4CA-22543971C283}" destId="{51EF68E9-9F2D-4530-96B4-E04DA1F7E8F7}" srcOrd="0" destOrd="0" presId="urn:microsoft.com/office/officeart/2005/8/layout/list1"/>
    <dgm:cxn modelId="{F51EDD8D-864E-41B8-839C-B206D09E53EC}" srcId="{18166273-6025-4177-9964-0EB981C3AEBA}" destId="{AEDDEFC1-6836-481B-85E9-D83DA827BD73}" srcOrd="1" destOrd="0" parTransId="{2B04B6BC-6FA4-4064-AD61-C74698DE9962}" sibTransId="{0EA7A608-195F-4E44-8535-030D52924B2E}"/>
    <dgm:cxn modelId="{975088A2-C260-475D-A20B-31C604D295A3}" type="presOf" srcId="{26D0EDC1-1AFA-4510-952E-C4B0D1EF55B0}" destId="{FFA527BB-0E2B-4233-A8D1-0D0660BC9F9B}" srcOrd="1" destOrd="0" presId="urn:microsoft.com/office/officeart/2005/8/layout/list1"/>
    <dgm:cxn modelId="{0F76C1A5-662C-433E-8985-C44408557AFF}" type="presOf" srcId="{1F33F2A3-3B41-4B25-8810-0FA3F837DD75}" destId="{0B30325A-3B85-400F-96F6-B25D791BF2B0}" srcOrd="1" destOrd="0" presId="urn:microsoft.com/office/officeart/2005/8/layout/list1"/>
    <dgm:cxn modelId="{527A78B0-3C14-4472-8E77-30E371265A10}" type="presOf" srcId="{168844C1-1A20-407B-B4CA-22543971C283}" destId="{AA830862-7C63-4EF2-A67C-11C8819FE735}" srcOrd="1" destOrd="0" presId="urn:microsoft.com/office/officeart/2005/8/layout/list1"/>
    <dgm:cxn modelId="{25D114C4-25CC-4BC5-9235-BD71F33A1727}" srcId="{18166273-6025-4177-9964-0EB981C3AEBA}" destId="{9103C397-C107-4183-8AD1-5E62C94DE658}" srcOrd="3" destOrd="0" parTransId="{3420B009-FA02-4E5C-A0F6-38AE65C37CC6}" sibTransId="{5DBE7B8E-38C8-4926-8ED1-7AE2E4011FD7}"/>
    <dgm:cxn modelId="{3BCC7FD0-8F2E-4467-A6B4-7225A9EE1F0B}" type="presOf" srcId="{AEDDEFC1-6836-481B-85E9-D83DA827BD73}" destId="{A29C5E03-0D73-4FF7-BFCF-783B62344F39}" srcOrd="0" destOrd="0" presId="urn:microsoft.com/office/officeart/2005/8/layout/list1"/>
    <dgm:cxn modelId="{E4D10DE6-7436-4344-B1B8-8F466A0E6227}" type="presOf" srcId="{9103C397-C107-4183-8AD1-5E62C94DE658}" destId="{8C4E5EE7-75C8-4A8B-9E72-3675C23F675D}" srcOrd="1" destOrd="0" presId="urn:microsoft.com/office/officeart/2005/8/layout/list1"/>
    <dgm:cxn modelId="{6EAFFDE7-787D-4BDF-98B1-6E554811C6EB}" type="presOf" srcId="{AEDDEFC1-6836-481B-85E9-D83DA827BD73}" destId="{6601B400-A17B-432B-936D-BBBF341D938A}" srcOrd="1" destOrd="0" presId="urn:microsoft.com/office/officeart/2005/8/layout/list1"/>
    <dgm:cxn modelId="{0176C5FD-5D8D-498F-A954-0CEE0E3EAA43}" srcId="{18166273-6025-4177-9964-0EB981C3AEBA}" destId="{168844C1-1A20-407B-B4CA-22543971C283}" srcOrd="2" destOrd="0" parTransId="{A7CAB875-A997-41CC-882F-58C2B1CE5CE5}" sibTransId="{3A3C93D5-FB53-4D87-A528-6F9CCA35EA9A}"/>
    <dgm:cxn modelId="{419662FE-6F2A-4F65-8E5D-EFAF562FCDF1}" srcId="{18166273-6025-4177-9964-0EB981C3AEBA}" destId="{26D0EDC1-1AFA-4510-952E-C4B0D1EF55B0}" srcOrd="4" destOrd="0" parTransId="{BA555CB7-0802-4280-95F8-7B3F9FD4D132}" sibTransId="{3A3DE73B-4FFD-4EE2-BB0F-CB381101F8D8}"/>
    <dgm:cxn modelId="{8EF86B7F-B361-47B0-891B-AF6982CC7100}" type="presParOf" srcId="{EF668355-E956-4607-8E66-861DB4B7FDD5}" destId="{E938A32D-4820-4DA9-9A59-B1FCEDA5636C}" srcOrd="0" destOrd="0" presId="urn:microsoft.com/office/officeart/2005/8/layout/list1"/>
    <dgm:cxn modelId="{D87FB5C5-CDDF-4B4C-B650-944B29294712}" type="presParOf" srcId="{E938A32D-4820-4DA9-9A59-B1FCEDA5636C}" destId="{F5C60FC0-8127-4955-B2FB-35BCFF5B7715}" srcOrd="0" destOrd="0" presId="urn:microsoft.com/office/officeart/2005/8/layout/list1"/>
    <dgm:cxn modelId="{8D8AE9E2-F328-49FB-A3B7-8245A63526FF}" type="presParOf" srcId="{E938A32D-4820-4DA9-9A59-B1FCEDA5636C}" destId="{0B30325A-3B85-400F-96F6-B25D791BF2B0}" srcOrd="1" destOrd="0" presId="urn:microsoft.com/office/officeart/2005/8/layout/list1"/>
    <dgm:cxn modelId="{29E32A4E-4E28-4D4D-88C7-72818798B9EE}" type="presParOf" srcId="{EF668355-E956-4607-8E66-861DB4B7FDD5}" destId="{FB4A766B-CB29-4D8A-A078-F1D7888B6314}" srcOrd="1" destOrd="0" presId="urn:microsoft.com/office/officeart/2005/8/layout/list1"/>
    <dgm:cxn modelId="{589EB3F5-693C-4581-B77C-FAB462A3F570}" type="presParOf" srcId="{EF668355-E956-4607-8E66-861DB4B7FDD5}" destId="{416A8255-D29E-405A-BF89-7BD88773243A}" srcOrd="2" destOrd="0" presId="urn:microsoft.com/office/officeart/2005/8/layout/list1"/>
    <dgm:cxn modelId="{9607DED6-56F8-4469-937B-BF50D44EC520}" type="presParOf" srcId="{EF668355-E956-4607-8E66-861DB4B7FDD5}" destId="{98F489A0-D4DA-4117-B57E-4F0168171068}" srcOrd="3" destOrd="0" presId="urn:microsoft.com/office/officeart/2005/8/layout/list1"/>
    <dgm:cxn modelId="{79C7E20C-C82F-4F65-9AD4-99F9088F105B}" type="presParOf" srcId="{EF668355-E956-4607-8E66-861DB4B7FDD5}" destId="{6C380523-98D9-41EE-9C02-702EF49EB205}" srcOrd="4" destOrd="0" presId="urn:microsoft.com/office/officeart/2005/8/layout/list1"/>
    <dgm:cxn modelId="{925932C4-C5D0-46F4-9208-85D40E603A29}" type="presParOf" srcId="{6C380523-98D9-41EE-9C02-702EF49EB205}" destId="{A29C5E03-0D73-4FF7-BFCF-783B62344F39}" srcOrd="0" destOrd="0" presId="urn:microsoft.com/office/officeart/2005/8/layout/list1"/>
    <dgm:cxn modelId="{C6F9E21B-BE0B-42B8-ACC1-FDCA4E81AD0D}" type="presParOf" srcId="{6C380523-98D9-41EE-9C02-702EF49EB205}" destId="{6601B400-A17B-432B-936D-BBBF341D938A}" srcOrd="1" destOrd="0" presId="urn:microsoft.com/office/officeart/2005/8/layout/list1"/>
    <dgm:cxn modelId="{A640B5B5-308B-4413-B00B-3F8F124790A3}" type="presParOf" srcId="{EF668355-E956-4607-8E66-861DB4B7FDD5}" destId="{B0D6E781-1895-4572-8CC7-36CCB39B3254}" srcOrd="5" destOrd="0" presId="urn:microsoft.com/office/officeart/2005/8/layout/list1"/>
    <dgm:cxn modelId="{D0C5F3E4-F231-494D-8769-691D37775E87}" type="presParOf" srcId="{EF668355-E956-4607-8E66-861DB4B7FDD5}" destId="{A48D50D4-920F-4E93-AE04-8AAC5A53E409}" srcOrd="6" destOrd="0" presId="urn:microsoft.com/office/officeart/2005/8/layout/list1"/>
    <dgm:cxn modelId="{03A32A39-01EC-4AB8-8B03-0D2F28183627}" type="presParOf" srcId="{EF668355-E956-4607-8E66-861DB4B7FDD5}" destId="{858FE6E1-20F0-4B7F-A011-CFE7468E6E3E}" srcOrd="7" destOrd="0" presId="urn:microsoft.com/office/officeart/2005/8/layout/list1"/>
    <dgm:cxn modelId="{A3232915-23A6-414B-85DA-B619215E892C}" type="presParOf" srcId="{EF668355-E956-4607-8E66-861DB4B7FDD5}" destId="{273FC79C-4512-4652-AE7D-49BDD3EB5E45}" srcOrd="8" destOrd="0" presId="urn:microsoft.com/office/officeart/2005/8/layout/list1"/>
    <dgm:cxn modelId="{F4EAA25E-867D-436A-9593-2956FE1996EA}" type="presParOf" srcId="{273FC79C-4512-4652-AE7D-49BDD3EB5E45}" destId="{51EF68E9-9F2D-4530-96B4-E04DA1F7E8F7}" srcOrd="0" destOrd="0" presId="urn:microsoft.com/office/officeart/2005/8/layout/list1"/>
    <dgm:cxn modelId="{932FBBF0-5E45-40AE-965A-9B9FF6A50C69}" type="presParOf" srcId="{273FC79C-4512-4652-AE7D-49BDD3EB5E45}" destId="{AA830862-7C63-4EF2-A67C-11C8819FE735}" srcOrd="1" destOrd="0" presId="urn:microsoft.com/office/officeart/2005/8/layout/list1"/>
    <dgm:cxn modelId="{4AFCCDDC-4741-4444-8398-4B305422998A}" type="presParOf" srcId="{EF668355-E956-4607-8E66-861DB4B7FDD5}" destId="{4FD1867E-0175-4B18-A106-69B0F5206EAD}" srcOrd="9" destOrd="0" presId="urn:microsoft.com/office/officeart/2005/8/layout/list1"/>
    <dgm:cxn modelId="{388CF99A-5C75-4A38-A634-B858AC7AA543}" type="presParOf" srcId="{EF668355-E956-4607-8E66-861DB4B7FDD5}" destId="{90F3CDC8-ED54-452B-997A-34A0BB448220}" srcOrd="10" destOrd="0" presId="urn:microsoft.com/office/officeart/2005/8/layout/list1"/>
    <dgm:cxn modelId="{7711E018-E858-42D0-8754-976BEC1B7C35}" type="presParOf" srcId="{EF668355-E956-4607-8E66-861DB4B7FDD5}" destId="{15AB98CF-B532-4970-9355-03F3E57DD582}" srcOrd="11" destOrd="0" presId="urn:microsoft.com/office/officeart/2005/8/layout/list1"/>
    <dgm:cxn modelId="{3B31853C-A002-4BA8-B393-09E27EBDF11E}" type="presParOf" srcId="{EF668355-E956-4607-8E66-861DB4B7FDD5}" destId="{8106B7ED-6D5E-4F71-8C30-98657A1C44F8}" srcOrd="12" destOrd="0" presId="urn:microsoft.com/office/officeart/2005/8/layout/list1"/>
    <dgm:cxn modelId="{1495FD4E-25E3-47FC-BEF3-5A5215276873}" type="presParOf" srcId="{8106B7ED-6D5E-4F71-8C30-98657A1C44F8}" destId="{E1586F8E-2FB9-4E62-A5CC-8B661F7BCB84}" srcOrd="0" destOrd="0" presId="urn:microsoft.com/office/officeart/2005/8/layout/list1"/>
    <dgm:cxn modelId="{BEE1E82F-4451-4D3E-907E-24268B955C21}" type="presParOf" srcId="{8106B7ED-6D5E-4F71-8C30-98657A1C44F8}" destId="{8C4E5EE7-75C8-4A8B-9E72-3675C23F675D}" srcOrd="1" destOrd="0" presId="urn:microsoft.com/office/officeart/2005/8/layout/list1"/>
    <dgm:cxn modelId="{F0F75C83-86C3-4695-A195-73A03C6B0572}" type="presParOf" srcId="{EF668355-E956-4607-8E66-861DB4B7FDD5}" destId="{AE1B753C-48B4-48FE-AB43-F66B9279CB65}" srcOrd="13" destOrd="0" presId="urn:microsoft.com/office/officeart/2005/8/layout/list1"/>
    <dgm:cxn modelId="{D3A9D0A4-C8C5-4579-9100-8153E3557336}" type="presParOf" srcId="{EF668355-E956-4607-8E66-861DB4B7FDD5}" destId="{5C8EDF9F-89FF-4027-B50E-E7E6D19D4061}" srcOrd="14" destOrd="0" presId="urn:microsoft.com/office/officeart/2005/8/layout/list1"/>
    <dgm:cxn modelId="{945B5911-5D66-481F-886F-BECCC1B821F4}" type="presParOf" srcId="{EF668355-E956-4607-8E66-861DB4B7FDD5}" destId="{3EB4377F-5839-4819-92B1-A8845C617234}" srcOrd="15" destOrd="0" presId="urn:microsoft.com/office/officeart/2005/8/layout/list1"/>
    <dgm:cxn modelId="{C87D50E4-527B-4C98-B0E0-C5B0FDC566F2}" type="presParOf" srcId="{EF668355-E956-4607-8E66-861DB4B7FDD5}" destId="{23A1D24A-4979-4FF5-B582-35C023480C8A}" srcOrd="16" destOrd="0" presId="urn:microsoft.com/office/officeart/2005/8/layout/list1"/>
    <dgm:cxn modelId="{49E60E5B-AFFC-44A2-BB2A-E764A02E7A60}" type="presParOf" srcId="{23A1D24A-4979-4FF5-B582-35C023480C8A}" destId="{253AACA3-0BD7-4BFC-9B17-94DB37CC016A}" srcOrd="0" destOrd="0" presId="urn:microsoft.com/office/officeart/2005/8/layout/list1"/>
    <dgm:cxn modelId="{5F93DA93-0145-4A1A-ACE1-054B23D47CBF}" type="presParOf" srcId="{23A1D24A-4979-4FF5-B582-35C023480C8A}" destId="{FFA527BB-0E2B-4233-A8D1-0D0660BC9F9B}" srcOrd="1" destOrd="0" presId="urn:microsoft.com/office/officeart/2005/8/layout/list1"/>
    <dgm:cxn modelId="{1DC5581A-8294-4B84-BD75-85ACD81B2446}" type="presParOf" srcId="{EF668355-E956-4607-8E66-861DB4B7FDD5}" destId="{967044F7-021A-4BC2-B94B-9F7F098BF952}" srcOrd="17" destOrd="0" presId="urn:microsoft.com/office/officeart/2005/8/layout/list1"/>
    <dgm:cxn modelId="{713F1035-681B-404C-A378-F85CF4C963C5}" type="presParOf" srcId="{EF668355-E956-4607-8E66-861DB4B7FDD5}" destId="{01944E35-F0F5-4A52-9371-601814B864C1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55E35EF-21ED-40B5-993B-4CF24CA9903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2C7CD63-F680-44CB-AA87-1D24D32CDDA1}">
      <dgm:prSet/>
      <dgm:spPr/>
      <dgm:t>
        <a:bodyPr/>
        <a:lstStyle/>
        <a:p>
          <a:r>
            <a:rPr lang="de-DE"/>
            <a:t>Lebenslauf</a:t>
          </a:r>
          <a:endParaRPr lang="en-US"/>
        </a:p>
      </dgm:t>
    </dgm:pt>
    <dgm:pt modelId="{27359041-1B3D-4C77-8E0E-2971D1C70D53}" type="parTrans" cxnId="{D08D18C9-1112-4CFA-952F-DA5DA6C5FC38}">
      <dgm:prSet/>
      <dgm:spPr/>
      <dgm:t>
        <a:bodyPr/>
        <a:lstStyle/>
        <a:p>
          <a:endParaRPr lang="en-US"/>
        </a:p>
      </dgm:t>
    </dgm:pt>
    <dgm:pt modelId="{4EE7B385-1D87-490A-A9BD-751E787C25B7}" type="sibTrans" cxnId="{D08D18C9-1112-4CFA-952F-DA5DA6C5FC38}">
      <dgm:prSet/>
      <dgm:spPr/>
      <dgm:t>
        <a:bodyPr/>
        <a:lstStyle/>
        <a:p>
          <a:endParaRPr lang="en-US"/>
        </a:p>
      </dgm:t>
    </dgm:pt>
    <dgm:pt modelId="{DA1A6C9D-84D1-4490-886E-532816B6541C}">
      <dgm:prSet/>
      <dgm:spPr/>
      <dgm:t>
        <a:bodyPr/>
        <a:lstStyle/>
        <a:p>
          <a:r>
            <a:rPr lang="de-DE"/>
            <a:t>Zeugnisse sowohl Arbeitszeugnisse als auch Schulzeugnisse</a:t>
          </a:r>
          <a:endParaRPr lang="en-US"/>
        </a:p>
      </dgm:t>
    </dgm:pt>
    <dgm:pt modelId="{16FA554B-9AC2-4CF1-9797-AD3368D2B028}" type="parTrans" cxnId="{EB7CE12C-2C7A-4992-A89A-9BB17ED68560}">
      <dgm:prSet/>
      <dgm:spPr/>
      <dgm:t>
        <a:bodyPr/>
        <a:lstStyle/>
        <a:p>
          <a:endParaRPr lang="en-US"/>
        </a:p>
      </dgm:t>
    </dgm:pt>
    <dgm:pt modelId="{AB01D7DC-B251-44BA-8419-C64C6CDEC1FF}" type="sibTrans" cxnId="{EB7CE12C-2C7A-4992-A89A-9BB17ED68560}">
      <dgm:prSet/>
      <dgm:spPr/>
      <dgm:t>
        <a:bodyPr/>
        <a:lstStyle/>
        <a:p>
          <a:endParaRPr lang="en-US"/>
        </a:p>
      </dgm:t>
    </dgm:pt>
    <dgm:pt modelId="{FB234968-158E-44E0-B2B4-DD1D4FB3FF7B}">
      <dgm:prSet/>
      <dgm:spPr/>
      <dgm:t>
        <a:bodyPr/>
        <a:lstStyle/>
        <a:p>
          <a:r>
            <a:rPr lang="de-DE"/>
            <a:t>Anschreiben</a:t>
          </a:r>
          <a:endParaRPr lang="en-US"/>
        </a:p>
      </dgm:t>
    </dgm:pt>
    <dgm:pt modelId="{B599891B-2544-4FFD-806F-76F46E17D7B6}" type="parTrans" cxnId="{99376306-BAF9-4F22-B2AA-CE8DB90DCF2E}">
      <dgm:prSet/>
      <dgm:spPr/>
      <dgm:t>
        <a:bodyPr/>
        <a:lstStyle/>
        <a:p>
          <a:endParaRPr lang="en-US"/>
        </a:p>
      </dgm:t>
    </dgm:pt>
    <dgm:pt modelId="{AA9D0D19-24E4-4AE7-9A45-66658C456B4A}" type="sibTrans" cxnId="{99376306-BAF9-4F22-B2AA-CE8DB90DCF2E}">
      <dgm:prSet/>
      <dgm:spPr/>
      <dgm:t>
        <a:bodyPr/>
        <a:lstStyle/>
        <a:p>
          <a:endParaRPr lang="en-US"/>
        </a:p>
      </dgm:t>
    </dgm:pt>
    <dgm:pt modelId="{E3456FE7-CA43-48FC-B041-32FB0D5E0017}" type="pres">
      <dgm:prSet presAssocID="{D55E35EF-21ED-40B5-993B-4CF24CA99033}" presName="linear" presStyleCnt="0">
        <dgm:presLayoutVars>
          <dgm:animLvl val="lvl"/>
          <dgm:resizeHandles val="exact"/>
        </dgm:presLayoutVars>
      </dgm:prSet>
      <dgm:spPr/>
    </dgm:pt>
    <dgm:pt modelId="{F49E2CEC-EC35-45F0-896F-A01B342C47C2}" type="pres">
      <dgm:prSet presAssocID="{F2C7CD63-F680-44CB-AA87-1D24D32CDDA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32D59C8-921F-49FC-B9C3-3F1EDE1DBA85}" type="pres">
      <dgm:prSet presAssocID="{4EE7B385-1D87-490A-A9BD-751E787C25B7}" presName="spacer" presStyleCnt="0"/>
      <dgm:spPr/>
    </dgm:pt>
    <dgm:pt modelId="{BD3B5774-39D1-4872-957B-72CCF094D867}" type="pres">
      <dgm:prSet presAssocID="{DA1A6C9D-84D1-4490-886E-532816B6541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9B1DE89-880A-49CE-85FF-BF0CB254C4CE}" type="pres">
      <dgm:prSet presAssocID="{AB01D7DC-B251-44BA-8419-C64C6CDEC1FF}" presName="spacer" presStyleCnt="0"/>
      <dgm:spPr/>
    </dgm:pt>
    <dgm:pt modelId="{965FC025-A64C-4365-B07B-CD3C808C9ED3}" type="pres">
      <dgm:prSet presAssocID="{FB234968-158E-44E0-B2B4-DD1D4FB3FF7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9376306-BAF9-4F22-B2AA-CE8DB90DCF2E}" srcId="{D55E35EF-21ED-40B5-993B-4CF24CA99033}" destId="{FB234968-158E-44E0-B2B4-DD1D4FB3FF7B}" srcOrd="2" destOrd="0" parTransId="{B599891B-2544-4FFD-806F-76F46E17D7B6}" sibTransId="{AA9D0D19-24E4-4AE7-9A45-66658C456B4A}"/>
    <dgm:cxn modelId="{4332AB27-4362-45F7-9276-B68ABC39A493}" type="presOf" srcId="{F2C7CD63-F680-44CB-AA87-1D24D32CDDA1}" destId="{F49E2CEC-EC35-45F0-896F-A01B342C47C2}" srcOrd="0" destOrd="0" presId="urn:microsoft.com/office/officeart/2005/8/layout/vList2"/>
    <dgm:cxn modelId="{EB7CE12C-2C7A-4992-A89A-9BB17ED68560}" srcId="{D55E35EF-21ED-40B5-993B-4CF24CA99033}" destId="{DA1A6C9D-84D1-4490-886E-532816B6541C}" srcOrd="1" destOrd="0" parTransId="{16FA554B-9AC2-4CF1-9797-AD3368D2B028}" sibTransId="{AB01D7DC-B251-44BA-8419-C64C6CDEC1FF}"/>
    <dgm:cxn modelId="{A4BCE65F-43EA-41B4-BDD6-543C06B870AC}" type="presOf" srcId="{D55E35EF-21ED-40B5-993B-4CF24CA99033}" destId="{E3456FE7-CA43-48FC-B041-32FB0D5E0017}" srcOrd="0" destOrd="0" presId="urn:microsoft.com/office/officeart/2005/8/layout/vList2"/>
    <dgm:cxn modelId="{4AD7C664-CCE8-4A4E-B70A-2E9BCA305E86}" type="presOf" srcId="{DA1A6C9D-84D1-4490-886E-532816B6541C}" destId="{BD3B5774-39D1-4872-957B-72CCF094D867}" srcOrd="0" destOrd="0" presId="urn:microsoft.com/office/officeart/2005/8/layout/vList2"/>
    <dgm:cxn modelId="{AA4F6252-F056-4C64-9C34-02740B62CC27}" type="presOf" srcId="{FB234968-158E-44E0-B2B4-DD1D4FB3FF7B}" destId="{965FC025-A64C-4365-B07B-CD3C808C9ED3}" srcOrd="0" destOrd="0" presId="urn:microsoft.com/office/officeart/2005/8/layout/vList2"/>
    <dgm:cxn modelId="{D08D18C9-1112-4CFA-952F-DA5DA6C5FC38}" srcId="{D55E35EF-21ED-40B5-993B-4CF24CA99033}" destId="{F2C7CD63-F680-44CB-AA87-1D24D32CDDA1}" srcOrd="0" destOrd="0" parTransId="{27359041-1B3D-4C77-8E0E-2971D1C70D53}" sibTransId="{4EE7B385-1D87-490A-A9BD-751E787C25B7}"/>
    <dgm:cxn modelId="{3530678C-EC47-45D5-8ADC-E306969620AE}" type="presParOf" srcId="{E3456FE7-CA43-48FC-B041-32FB0D5E0017}" destId="{F49E2CEC-EC35-45F0-896F-A01B342C47C2}" srcOrd="0" destOrd="0" presId="urn:microsoft.com/office/officeart/2005/8/layout/vList2"/>
    <dgm:cxn modelId="{6BECC979-AC8C-4043-8BEB-F7E3915C8BBD}" type="presParOf" srcId="{E3456FE7-CA43-48FC-B041-32FB0D5E0017}" destId="{432D59C8-921F-49FC-B9C3-3F1EDE1DBA85}" srcOrd="1" destOrd="0" presId="urn:microsoft.com/office/officeart/2005/8/layout/vList2"/>
    <dgm:cxn modelId="{9E2342B0-77B8-4906-B521-D6C4A43D9CD2}" type="presParOf" srcId="{E3456FE7-CA43-48FC-B041-32FB0D5E0017}" destId="{BD3B5774-39D1-4872-957B-72CCF094D867}" srcOrd="2" destOrd="0" presId="urn:microsoft.com/office/officeart/2005/8/layout/vList2"/>
    <dgm:cxn modelId="{B97C80C4-CD35-4C7A-AE0F-2524C1E157C4}" type="presParOf" srcId="{E3456FE7-CA43-48FC-B041-32FB0D5E0017}" destId="{F9B1DE89-880A-49CE-85FF-BF0CB254C4CE}" srcOrd="3" destOrd="0" presId="urn:microsoft.com/office/officeart/2005/8/layout/vList2"/>
    <dgm:cxn modelId="{0B838C25-E667-4D48-9508-6EBA4B70A7F3}" type="presParOf" srcId="{E3456FE7-CA43-48FC-B041-32FB0D5E0017}" destId="{965FC025-A64C-4365-B07B-CD3C808C9ED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7DBCAF-C964-4471-8A9F-F9D51354A8C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B1DCAD1-3531-40C6-8E8C-3D18247873E2}">
      <dgm:prSet/>
      <dgm:spPr/>
      <dgm:t>
        <a:bodyPr/>
        <a:lstStyle/>
        <a:p>
          <a:r>
            <a:rPr lang="de-DE"/>
            <a:t>Ganz normales Dokument (Dann kann ich es auch noch verändern.</a:t>
          </a:r>
          <a:endParaRPr lang="en-US"/>
        </a:p>
      </dgm:t>
    </dgm:pt>
    <dgm:pt modelId="{D2919839-F0E2-4E79-9C88-56A2792C67FF}" type="parTrans" cxnId="{5A2EBED1-DB84-478E-8214-313CA7CB58F6}">
      <dgm:prSet/>
      <dgm:spPr/>
      <dgm:t>
        <a:bodyPr/>
        <a:lstStyle/>
        <a:p>
          <a:endParaRPr lang="en-US"/>
        </a:p>
      </dgm:t>
    </dgm:pt>
    <dgm:pt modelId="{CE399806-9180-4843-837C-7DCA0BFDC51C}" type="sibTrans" cxnId="{5A2EBED1-DB84-478E-8214-313CA7CB58F6}">
      <dgm:prSet/>
      <dgm:spPr/>
      <dgm:t>
        <a:bodyPr/>
        <a:lstStyle/>
        <a:p>
          <a:endParaRPr lang="en-US"/>
        </a:p>
      </dgm:t>
    </dgm:pt>
    <dgm:pt modelId="{338A2D2E-A560-4305-89F8-2B0F0DADDDA6}">
      <dgm:prSet/>
      <dgm:spPr/>
      <dgm:t>
        <a:bodyPr/>
        <a:lstStyle/>
        <a:p>
          <a:r>
            <a:rPr lang="de-DE"/>
            <a:t>PDF-Datei (Ich kann das Dokument, dann nicht mehr so leicht verändern.</a:t>
          </a:r>
          <a:endParaRPr lang="en-US"/>
        </a:p>
      </dgm:t>
    </dgm:pt>
    <dgm:pt modelId="{7EDAB8E7-1EBA-435A-8FA1-1EBBA1E2FCE1}" type="parTrans" cxnId="{985E240F-9BBA-4D93-BEDE-F8EE2F46B614}">
      <dgm:prSet/>
      <dgm:spPr/>
      <dgm:t>
        <a:bodyPr/>
        <a:lstStyle/>
        <a:p>
          <a:endParaRPr lang="en-US"/>
        </a:p>
      </dgm:t>
    </dgm:pt>
    <dgm:pt modelId="{354FBFCE-D46F-4251-8680-88D2D4CC4A85}" type="sibTrans" cxnId="{985E240F-9BBA-4D93-BEDE-F8EE2F46B614}">
      <dgm:prSet/>
      <dgm:spPr/>
      <dgm:t>
        <a:bodyPr/>
        <a:lstStyle/>
        <a:p>
          <a:endParaRPr lang="en-US"/>
        </a:p>
      </dgm:t>
    </dgm:pt>
    <dgm:pt modelId="{3659EBCD-C7F9-4BEB-A555-64A62C3951AB}" type="pres">
      <dgm:prSet presAssocID="{777DBCAF-C964-4471-8A9F-F9D51354A8CE}" presName="linear" presStyleCnt="0">
        <dgm:presLayoutVars>
          <dgm:animLvl val="lvl"/>
          <dgm:resizeHandles val="exact"/>
        </dgm:presLayoutVars>
      </dgm:prSet>
      <dgm:spPr/>
    </dgm:pt>
    <dgm:pt modelId="{81B28BB7-95AD-4007-92F6-31C754B49968}" type="pres">
      <dgm:prSet presAssocID="{6B1DCAD1-3531-40C6-8E8C-3D18247873E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42EBFA1-033D-4F35-A38A-D519F22A6565}" type="pres">
      <dgm:prSet presAssocID="{CE399806-9180-4843-837C-7DCA0BFDC51C}" presName="spacer" presStyleCnt="0"/>
      <dgm:spPr/>
    </dgm:pt>
    <dgm:pt modelId="{BEEF3016-33E9-424D-89F5-E8AB7657DBCC}" type="pres">
      <dgm:prSet presAssocID="{338A2D2E-A560-4305-89F8-2B0F0DADDDA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85E240F-9BBA-4D93-BEDE-F8EE2F46B614}" srcId="{777DBCAF-C964-4471-8A9F-F9D51354A8CE}" destId="{338A2D2E-A560-4305-89F8-2B0F0DADDDA6}" srcOrd="1" destOrd="0" parTransId="{7EDAB8E7-1EBA-435A-8FA1-1EBBA1E2FCE1}" sibTransId="{354FBFCE-D46F-4251-8680-88D2D4CC4A85}"/>
    <dgm:cxn modelId="{093A3182-9FC5-4924-A5D2-F54057F1BF82}" type="presOf" srcId="{6B1DCAD1-3531-40C6-8E8C-3D18247873E2}" destId="{81B28BB7-95AD-4007-92F6-31C754B49968}" srcOrd="0" destOrd="0" presId="urn:microsoft.com/office/officeart/2005/8/layout/vList2"/>
    <dgm:cxn modelId="{082DA2A2-7FD2-488A-A9F4-C1EF60321B7C}" type="presOf" srcId="{777DBCAF-C964-4471-8A9F-F9D51354A8CE}" destId="{3659EBCD-C7F9-4BEB-A555-64A62C3951AB}" srcOrd="0" destOrd="0" presId="urn:microsoft.com/office/officeart/2005/8/layout/vList2"/>
    <dgm:cxn modelId="{5A2EBED1-DB84-478E-8214-313CA7CB58F6}" srcId="{777DBCAF-C964-4471-8A9F-F9D51354A8CE}" destId="{6B1DCAD1-3531-40C6-8E8C-3D18247873E2}" srcOrd="0" destOrd="0" parTransId="{D2919839-F0E2-4E79-9C88-56A2792C67FF}" sibTransId="{CE399806-9180-4843-837C-7DCA0BFDC51C}"/>
    <dgm:cxn modelId="{947E21F4-A3BA-46C1-8854-9E059DDC0CF7}" type="presOf" srcId="{338A2D2E-A560-4305-89F8-2B0F0DADDDA6}" destId="{BEEF3016-33E9-424D-89F5-E8AB7657DBCC}" srcOrd="0" destOrd="0" presId="urn:microsoft.com/office/officeart/2005/8/layout/vList2"/>
    <dgm:cxn modelId="{0C9B0CFC-D9A2-4FCD-A600-D071F2301009}" type="presParOf" srcId="{3659EBCD-C7F9-4BEB-A555-64A62C3951AB}" destId="{81B28BB7-95AD-4007-92F6-31C754B49968}" srcOrd="0" destOrd="0" presId="urn:microsoft.com/office/officeart/2005/8/layout/vList2"/>
    <dgm:cxn modelId="{F0AB384D-FDD6-4F6F-8661-49AE48594CB1}" type="presParOf" srcId="{3659EBCD-C7F9-4BEB-A555-64A62C3951AB}" destId="{842EBFA1-033D-4F35-A38A-D519F22A6565}" srcOrd="1" destOrd="0" presId="urn:microsoft.com/office/officeart/2005/8/layout/vList2"/>
    <dgm:cxn modelId="{8DDB1D85-BC06-46CE-A5D1-AFFCC249E46B}" type="presParOf" srcId="{3659EBCD-C7F9-4BEB-A555-64A62C3951AB}" destId="{BEEF3016-33E9-424D-89F5-E8AB7657DBC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DCA1BD5-5ADA-4C08-BFF3-44DCEE55A61F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3ED0F57-3A2E-4912-BEE3-B3D58E4AB3F1}">
      <dgm:prSet/>
      <dgm:spPr/>
      <dgm:t>
        <a:bodyPr/>
        <a:lstStyle/>
        <a:p>
          <a:r>
            <a:rPr lang="de-DE" b="0" baseline="0"/>
            <a:t>Speicherstick</a:t>
          </a:r>
          <a:endParaRPr lang="en-US"/>
        </a:p>
      </dgm:t>
    </dgm:pt>
    <dgm:pt modelId="{E02F9B33-BC62-4926-B56F-ACBED3575FAC}" type="parTrans" cxnId="{15291135-689F-47FF-8366-3CB736639B8C}">
      <dgm:prSet/>
      <dgm:spPr/>
      <dgm:t>
        <a:bodyPr/>
        <a:lstStyle/>
        <a:p>
          <a:endParaRPr lang="en-US"/>
        </a:p>
      </dgm:t>
    </dgm:pt>
    <dgm:pt modelId="{87EAC5FF-1F1D-4EC3-A4A3-2624C20FDC94}" type="sibTrans" cxnId="{15291135-689F-47FF-8366-3CB736639B8C}">
      <dgm:prSet/>
      <dgm:spPr/>
      <dgm:t>
        <a:bodyPr/>
        <a:lstStyle/>
        <a:p>
          <a:endParaRPr lang="en-US"/>
        </a:p>
      </dgm:t>
    </dgm:pt>
    <dgm:pt modelId="{7034E38B-9907-494D-B0C9-EFF2742AD0C8}">
      <dgm:prSet/>
      <dgm:spPr/>
      <dgm:t>
        <a:bodyPr/>
        <a:lstStyle/>
        <a:p>
          <a:r>
            <a:rPr lang="de-DE" b="0" baseline="0"/>
            <a:t>Externe Festplatte</a:t>
          </a:r>
          <a:endParaRPr lang="en-US"/>
        </a:p>
      </dgm:t>
    </dgm:pt>
    <dgm:pt modelId="{99348975-F263-458A-BD91-DC01F3C4E0A3}" type="parTrans" cxnId="{CD7A249C-1495-4809-81EF-66400E4B9DAB}">
      <dgm:prSet/>
      <dgm:spPr/>
      <dgm:t>
        <a:bodyPr/>
        <a:lstStyle/>
        <a:p>
          <a:endParaRPr lang="en-US"/>
        </a:p>
      </dgm:t>
    </dgm:pt>
    <dgm:pt modelId="{EEE52930-F956-4C7A-AB67-C597D6B8ED17}" type="sibTrans" cxnId="{CD7A249C-1495-4809-81EF-66400E4B9DAB}">
      <dgm:prSet/>
      <dgm:spPr/>
      <dgm:t>
        <a:bodyPr/>
        <a:lstStyle/>
        <a:p>
          <a:endParaRPr lang="en-US"/>
        </a:p>
      </dgm:t>
    </dgm:pt>
    <dgm:pt modelId="{4FF61462-9F13-464A-A9DD-CD41EB6005AF}">
      <dgm:prSet/>
      <dgm:spPr/>
      <dgm:t>
        <a:bodyPr/>
        <a:lstStyle/>
        <a:p>
          <a:r>
            <a:rPr lang="de-DE" b="0" baseline="0"/>
            <a:t>DVD-Rom</a:t>
          </a:r>
          <a:endParaRPr lang="en-US"/>
        </a:p>
      </dgm:t>
    </dgm:pt>
    <dgm:pt modelId="{21B8FC58-311E-4E20-8BEB-7AE1F904CC14}" type="parTrans" cxnId="{98595F4E-4AC3-45EF-9060-C8882C303126}">
      <dgm:prSet/>
      <dgm:spPr/>
      <dgm:t>
        <a:bodyPr/>
        <a:lstStyle/>
        <a:p>
          <a:endParaRPr lang="en-US"/>
        </a:p>
      </dgm:t>
    </dgm:pt>
    <dgm:pt modelId="{EE1208B8-E089-4FFB-8CCE-3540E0C836E4}" type="sibTrans" cxnId="{98595F4E-4AC3-45EF-9060-C8882C303126}">
      <dgm:prSet/>
      <dgm:spPr/>
      <dgm:t>
        <a:bodyPr/>
        <a:lstStyle/>
        <a:p>
          <a:endParaRPr lang="en-US"/>
        </a:p>
      </dgm:t>
    </dgm:pt>
    <dgm:pt modelId="{FFE0DE2B-3485-4E64-A4C9-B06AB7989969}">
      <dgm:prSet/>
      <dgm:spPr/>
      <dgm:t>
        <a:bodyPr/>
        <a:lstStyle/>
        <a:p>
          <a:r>
            <a:rPr lang="de-DE" b="0" baseline="0"/>
            <a:t>In der Cloud</a:t>
          </a:r>
          <a:endParaRPr lang="en-US"/>
        </a:p>
      </dgm:t>
    </dgm:pt>
    <dgm:pt modelId="{2B4B2987-D675-4933-A9D6-5FBA7B17A931}" type="parTrans" cxnId="{5A34EDE0-5408-4B3D-A080-8464A3A9FD8D}">
      <dgm:prSet/>
      <dgm:spPr/>
      <dgm:t>
        <a:bodyPr/>
        <a:lstStyle/>
        <a:p>
          <a:endParaRPr lang="en-US"/>
        </a:p>
      </dgm:t>
    </dgm:pt>
    <dgm:pt modelId="{D1F1CC9B-917C-45B8-AE74-510CAE53415E}" type="sibTrans" cxnId="{5A34EDE0-5408-4B3D-A080-8464A3A9FD8D}">
      <dgm:prSet/>
      <dgm:spPr/>
      <dgm:t>
        <a:bodyPr/>
        <a:lstStyle/>
        <a:p>
          <a:endParaRPr lang="en-US"/>
        </a:p>
      </dgm:t>
    </dgm:pt>
    <dgm:pt modelId="{F8E2DEEB-58E3-40B9-9A9F-3495CB4AF8B8}" type="pres">
      <dgm:prSet presAssocID="{ADCA1BD5-5ADA-4C08-BFF3-44DCEE55A61F}" presName="linear" presStyleCnt="0">
        <dgm:presLayoutVars>
          <dgm:dir/>
          <dgm:animLvl val="lvl"/>
          <dgm:resizeHandles val="exact"/>
        </dgm:presLayoutVars>
      </dgm:prSet>
      <dgm:spPr/>
    </dgm:pt>
    <dgm:pt modelId="{16C141E5-D9ED-4E23-97C9-F081FE82DF10}" type="pres">
      <dgm:prSet presAssocID="{73ED0F57-3A2E-4912-BEE3-B3D58E4AB3F1}" presName="parentLin" presStyleCnt="0"/>
      <dgm:spPr/>
    </dgm:pt>
    <dgm:pt modelId="{06616A75-F153-4853-9A3C-38A151B1C839}" type="pres">
      <dgm:prSet presAssocID="{73ED0F57-3A2E-4912-BEE3-B3D58E4AB3F1}" presName="parentLeftMargin" presStyleLbl="node1" presStyleIdx="0" presStyleCnt="4"/>
      <dgm:spPr/>
    </dgm:pt>
    <dgm:pt modelId="{2213AC19-9E33-4607-A6CC-6A7CA1866AD2}" type="pres">
      <dgm:prSet presAssocID="{73ED0F57-3A2E-4912-BEE3-B3D58E4AB3F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06AF7F1-6584-41A6-B8AB-32C1E164B907}" type="pres">
      <dgm:prSet presAssocID="{73ED0F57-3A2E-4912-BEE3-B3D58E4AB3F1}" presName="negativeSpace" presStyleCnt="0"/>
      <dgm:spPr/>
    </dgm:pt>
    <dgm:pt modelId="{42D0B540-C81E-4C79-83DB-88C6DE8B1BC8}" type="pres">
      <dgm:prSet presAssocID="{73ED0F57-3A2E-4912-BEE3-B3D58E4AB3F1}" presName="childText" presStyleLbl="conFgAcc1" presStyleIdx="0" presStyleCnt="4">
        <dgm:presLayoutVars>
          <dgm:bulletEnabled val="1"/>
        </dgm:presLayoutVars>
      </dgm:prSet>
      <dgm:spPr/>
    </dgm:pt>
    <dgm:pt modelId="{7ECF08DD-258C-4CA7-8E9A-99119AFBE180}" type="pres">
      <dgm:prSet presAssocID="{87EAC5FF-1F1D-4EC3-A4A3-2624C20FDC94}" presName="spaceBetweenRectangles" presStyleCnt="0"/>
      <dgm:spPr/>
    </dgm:pt>
    <dgm:pt modelId="{918942D2-3027-457C-BCCC-D59CB3BCF6CC}" type="pres">
      <dgm:prSet presAssocID="{7034E38B-9907-494D-B0C9-EFF2742AD0C8}" presName="parentLin" presStyleCnt="0"/>
      <dgm:spPr/>
    </dgm:pt>
    <dgm:pt modelId="{4B18E685-954C-4505-9A87-8F0419773224}" type="pres">
      <dgm:prSet presAssocID="{7034E38B-9907-494D-B0C9-EFF2742AD0C8}" presName="parentLeftMargin" presStyleLbl="node1" presStyleIdx="0" presStyleCnt="4"/>
      <dgm:spPr/>
    </dgm:pt>
    <dgm:pt modelId="{8019C829-6F51-4EE9-B10F-8F0D3139B6FF}" type="pres">
      <dgm:prSet presAssocID="{7034E38B-9907-494D-B0C9-EFF2742AD0C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85AD8CC-A3FD-44B3-8521-53C42AEDCC60}" type="pres">
      <dgm:prSet presAssocID="{7034E38B-9907-494D-B0C9-EFF2742AD0C8}" presName="negativeSpace" presStyleCnt="0"/>
      <dgm:spPr/>
    </dgm:pt>
    <dgm:pt modelId="{1CB1A7B3-F4F4-4060-9DA4-65A4647B36B3}" type="pres">
      <dgm:prSet presAssocID="{7034E38B-9907-494D-B0C9-EFF2742AD0C8}" presName="childText" presStyleLbl="conFgAcc1" presStyleIdx="1" presStyleCnt="4">
        <dgm:presLayoutVars>
          <dgm:bulletEnabled val="1"/>
        </dgm:presLayoutVars>
      </dgm:prSet>
      <dgm:spPr/>
    </dgm:pt>
    <dgm:pt modelId="{BD656487-EB6E-45A5-8B4C-825C19272C96}" type="pres">
      <dgm:prSet presAssocID="{EEE52930-F956-4C7A-AB67-C597D6B8ED17}" presName="spaceBetweenRectangles" presStyleCnt="0"/>
      <dgm:spPr/>
    </dgm:pt>
    <dgm:pt modelId="{7CF4BF73-59E3-47AE-9709-17CAF035C179}" type="pres">
      <dgm:prSet presAssocID="{4FF61462-9F13-464A-A9DD-CD41EB6005AF}" presName="parentLin" presStyleCnt="0"/>
      <dgm:spPr/>
    </dgm:pt>
    <dgm:pt modelId="{4C3D654D-A7C5-474B-A241-6620B255CCF2}" type="pres">
      <dgm:prSet presAssocID="{4FF61462-9F13-464A-A9DD-CD41EB6005AF}" presName="parentLeftMargin" presStyleLbl="node1" presStyleIdx="1" presStyleCnt="4"/>
      <dgm:spPr/>
    </dgm:pt>
    <dgm:pt modelId="{FDAED134-E5F5-439A-A975-5E88B748143F}" type="pres">
      <dgm:prSet presAssocID="{4FF61462-9F13-464A-A9DD-CD41EB6005A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4E32A24-28EB-403D-8877-7E6EBD70D208}" type="pres">
      <dgm:prSet presAssocID="{4FF61462-9F13-464A-A9DD-CD41EB6005AF}" presName="negativeSpace" presStyleCnt="0"/>
      <dgm:spPr/>
    </dgm:pt>
    <dgm:pt modelId="{C74CD17D-E7FF-4BE1-9798-18E16C7A8E23}" type="pres">
      <dgm:prSet presAssocID="{4FF61462-9F13-464A-A9DD-CD41EB6005AF}" presName="childText" presStyleLbl="conFgAcc1" presStyleIdx="2" presStyleCnt="4">
        <dgm:presLayoutVars>
          <dgm:bulletEnabled val="1"/>
        </dgm:presLayoutVars>
      </dgm:prSet>
      <dgm:spPr/>
    </dgm:pt>
    <dgm:pt modelId="{A72F858B-6B49-47C1-894F-AFD1B86B6CCF}" type="pres">
      <dgm:prSet presAssocID="{EE1208B8-E089-4FFB-8CCE-3540E0C836E4}" presName="spaceBetweenRectangles" presStyleCnt="0"/>
      <dgm:spPr/>
    </dgm:pt>
    <dgm:pt modelId="{5BB414EC-EC0C-4EF2-9B09-046F49A3DDF8}" type="pres">
      <dgm:prSet presAssocID="{FFE0DE2B-3485-4E64-A4C9-B06AB7989969}" presName="parentLin" presStyleCnt="0"/>
      <dgm:spPr/>
    </dgm:pt>
    <dgm:pt modelId="{6C12126D-4F26-40B6-A4BF-5722178F158F}" type="pres">
      <dgm:prSet presAssocID="{FFE0DE2B-3485-4E64-A4C9-B06AB7989969}" presName="parentLeftMargin" presStyleLbl="node1" presStyleIdx="2" presStyleCnt="4"/>
      <dgm:spPr/>
    </dgm:pt>
    <dgm:pt modelId="{81275ED2-F12E-4AD3-97E3-8F6124289FCC}" type="pres">
      <dgm:prSet presAssocID="{FFE0DE2B-3485-4E64-A4C9-B06AB7989969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CB0B32B3-1CC8-450A-822A-EB19DA937E61}" type="pres">
      <dgm:prSet presAssocID="{FFE0DE2B-3485-4E64-A4C9-B06AB7989969}" presName="negativeSpace" presStyleCnt="0"/>
      <dgm:spPr/>
    </dgm:pt>
    <dgm:pt modelId="{73A5628C-2EA9-40DC-866A-F059B93B9988}" type="pres">
      <dgm:prSet presAssocID="{FFE0DE2B-3485-4E64-A4C9-B06AB798996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904DE23-73A4-449E-9515-F525BBFAEAA3}" type="presOf" srcId="{4FF61462-9F13-464A-A9DD-CD41EB6005AF}" destId="{FDAED134-E5F5-439A-A975-5E88B748143F}" srcOrd="1" destOrd="0" presId="urn:microsoft.com/office/officeart/2005/8/layout/list1"/>
    <dgm:cxn modelId="{B664B329-F05D-4808-B34A-556836DB0DBE}" type="presOf" srcId="{4FF61462-9F13-464A-A9DD-CD41EB6005AF}" destId="{4C3D654D-A7C5-474B-A241-6620B255CCF2}" srcOrd="0" destOrd="0" presId="urn:microsoft.com/office/officeart/2005/8/layout/list1"/>
    <dgm:cxn modelId="{2E0B0D2E-F242-42C3-B712-99379CFB5751}" type="presOf" srcId="{7034E38B-9907-494D-B0C9-EFF2742AD0C8}" destId="{8019C829-6F51-4EE9-B10F-8F0D3139B6FF}" srcOrd="1" destOrd="0" presId="urn:microsoft.com/office/officeart/2005/8/layout/list1"/>
    <dgm:cxn modelId="{15291135-689F-47FF-8366-3CB736639B8C}" srcId="{ADCA1BD5-5ADA-4C08-BFF3-44DCEE55A61F}" destId="{73ED0F57-3A2E-4912-BEE3-B3D58E4AB3F1}" srcOrd="0" destOrd="0" parTransId="{E02F9B33-BC62-4926-B56F-ACBED3575FAC}" sibTransId="{87EAC5FF-1F1D-4EC3-A4A3-2624C20FDC94}"/>
    <dgm:cxn modelId="{98595F4E-4AC3-45EF-9060-C8882C303126}" srcId="{ADCA1BD5-5ADA-4C08-BFF3-44DCEE55A61F}" destId="{4FF61462-9F13-464A-A9DD-CD41EB6005AF}" srcOrd="2" destOrd="0" parTransId="{21B8FC58-311E-4E20-8BEB-7AE1F904CC14}" sibTransId="{EE1208B8-E089-4FFB-8CCE-3540E0C836E4}"/>
    <dgm:cxn modelId="{09928E90-E471-403D-BACA-24998E31FBF1}" type="presOf" srcId="{FFE0DE2B-3485-4E64-A4C9-B06AB7989969}" destId="{6C12126D-4F26-40B6-A4BF-5722178F158F}" srcOrd="0" destOrd="0" presId="urn:microsoft.com/office/officeart/2005/8/layout/list1"/>
    <dgm:cxn modelId="{CD7A249C-1495-4809-81EF-66400E4B9DAB}" srcId="{ADCA1BD5-5ADA-4C08-BFF3-44DCEE55A61F}" destId="{7034E38B-9907-494D-B0C9-EFF2742AD0C8}" srcOrd="1" destOrd="0" parTransId="{99348975-F263-458A-BD91-DC01F3C4E0A3}" sibTransId="{EEE52930-F956-4C7A-AB67-C597D6B8ED17}"/>
    <dgm:cxn modelId="{DD3A7FB4-7690-4B68-8CBA-D556B09CA1A3}" type="presOf" srcId="{73ED0F57-3A2E-4912-BEE3-B3D58E4AB3F1}" destId="{2213AC19-9E33-4607-A6CC-6A7CA1866AD2}" srcOrd="1" destOrd="0" presId="urn:microsoft.com/office/officeart/2005/8/layout/list1"/>
    <dgm:cxn modelId="{C5D59DCB-816F-4307-A7AF-C9E2C6FB7A10}" type="presOf" srcId="{7034E38B-9907-494D-B0C9-EFF2742AD0C8}" destId="{4B18E685-954C-4505-9A87-8F0419773224}" srcOrd="0" destOrd="0" presId="urn:microsoft.com/office/officeart/2005/8/layout/list1"/>
    <dgm:cxn modelId="{5A34EDE0-5408-4B3D-A080-8464A3A9FD8D}" srcId="{ADCA1BD5-5ADA-4C08-BFF3-44DCEE55A61F}" destId="{FFE0DE2B-3485-4E64-A4C9-B06AB7989969}" srcOrd="3" destOrd="0" parTransId="{2B4B2987-D675-4933-A9D6-5FBA7B17A931}" sibTransId="{D1F1CC9B-917C-45B8-AE74-510CAE53415E}"/>
    <dgm:cxn modelId="{C90715EA-52FB-4E41-827B-682702144BB1}" type="presOf" srcId="{FFE0DE2B-3485-4E64-A4C9-B06AB7989969}" destId="{81275ED2-F12E-4AD3-97E3-8F6124289FCC}" srcOrd="1" destOrd="0" presId="urn:microsoft.com/office/officeart/2005/8/layout/list1"/>
    <dgm:cxn modelId="{100746EC-8C0D-4F50-B7B7-49698B0003CA}" type="presOf" srcId="{ADCA1BD5-5ADA-4C08-BFF3-44DCEE55A61F}" destId="{F8E2DEEB-58E3-40B9-9A9F-3495CB4AF8B8}" srcOrd="0" destOrd="0" presId="urn:microsoft.com/office/officeart/2005/8/layout/list1"/>
    <dgm:cxn modelId="{68A9DEFA-99B1-409D-B115-54752F3B5F9F}" type="presOf" srcId="{73ED0F57-3A2E-4912-BEE3-B3D58E4AB3F1}" destId="{06616A75-F153-4853-9A3C-38A151B1C839}" srcOrd="0" destOrd="0" presId="urn:microsoft.com/office/officeart/2005/8/layout/list1"/>
    <dgm:cxn modelId="{97E4380C-513F-422D-A91E-A2922BF35E71}" type="presParOf" srcId="{F8E2DEEB-58E3-40B9-9A9F-3495CB4AF8B8}" destId="{16C141E5-D9ED-4E23-97C9-F081FE82DF10}" srcOrd="0" destOrd="0" presId="urn:microsoft.com/office/officeart/2005/8/layout/list1"/>
    <dgm:cxn modelId="{20E1DB68-E20F-4B1B-9EC2-29C2BCC11F31}" type="presParOf" srcId="{16C141E5-D9ED-4E23-97C9-F081FE82DF10}" destId="{06616A75-F153-4853-9A3C-38A151B1C839}" srcOrd="0" destOrd="0" presId="urn:microsoft.com/office/officeart/2005/8/layout/list1"/>
    <dgm:cxn modelId="{27193578-7FEB-40AA-820B-4837383F2280}" type="presParOf" srcId="{16C141E5-D9ED-4E23-97C9-F081FE82DF10}" destId="{2213AC19-9E33-4607-A6CC-6A7CA1866AD2}" srcOrd="1" destOrd="0" presId="urn:microsoft.com/office/officeart/2005/8/layout/list1"/>
    <dgm:cxn modelId="{DD64236D-0916-4982-BB35-19F29CF97497}" type="presParOf" srcId="{F8E2DEEB-58E3-40B9-9A9F-3495CB4AF8B8}" destId="{B06AF7F1-6584-41A6-B8AB-32C1E164B907}" srcOrd="1" destOrd="0" presId="urn:microsoft.com/office/officeart/2005/8/layout/list1"/>
    <dgm:cxn modelId="{5C06CB75-E018-4743-ABBB-BCF5C475A00E}" type="presParOf" srcId="{F8E2DEEB-58E3-40B9-9A9F-3495CB4AF8B8}" destId="{42D0B540-C81E-4C79-83DB-88C6DE8B1BC8}" srcOrd="2" destOrd="0" presId="urn:microsoft.com/office/officeart/2005/8/layout/list1"/>
    <dgm:cxn modelId="{DC44327B-15DB-4756-8873-AF8E786821EE}" type="presParOf" srcId="{F8E2DEEB-58E3-40B9-9A9F-3495CB4AF8B8}" destId="{7ECF08DD-258C-4CA7-8E9A-99119AFBE180}" srcOrd="3" destOrd="0" presId="urn:microsoft.com/office/officeart/2005/8/layout/list1"/>
    <dgm:cxn modelId="{13476924-1180-4BC5-93FB-8230C35EB15B}" type="presParOf" srcId="{F8E2DEEB-58E3-40B9-9A9F-3495CB4AF8B8}" destId="{918942D2-3027-457C-BCCC-D59CB3BCF6CC}" srcOrd="4" destOrd="0" presId="urn:microsoft.com/office/officeart/2005/8/layout/list1"/>
    <dgm:cxn modelId="{D3BADE4B-461B-4788-9ABD-08D918D3537C}" type="presParOf" srcId="{918942D2-3027-457C-BCCC-D59CB3BCF6CC}" destId="{4B18E685-954C-4505-9A87-8F0419773224}" srcOrd="0" destOrd="0" presId="urn:microsoft.com/office/officeart/2005/8/layout/list1"/>
    <dgm:cxn modelId="{2971D98F-C40E-404D-B3DD-78953CD200A6}" type="presParOf" srcId="{918942D2-3027-457C-BCCC-D59CB3BCF6CC}" destId="{8019C829-6F51-4EE9-B10F-8F0D3139B6FF}" srcOrd="1" destOrd="0" presId="urn:microsoft.com/office/officeart/2005/8/layout/list1"/>
    <dgm:cxn modelId="{C78B55AD-49F9-41D0-B741-180CC892A619}" type="presParOf" srcId="{F8E2DEEB-58E3-40B9-9A9F-3495CB4AF8B8}" destId="{D85AD8CC-A3FD-44B3-8521-53C42AEDCC60}" srcOrd="5" destOrd="0" presId="urn:microsoft.com/office/officeart/2005/8/layout/list1"/>
    <dgm:cxn modelId="{AE4021EB-8588-400F-B600-9149368521F2}" type="presParOf" srcId="{F8E2DEEB-58E3-40B9-9A9F-3495CB4AF8B8}" destId="{1CB1A7B3-F4F4-4060-9DA4-65A4647B36B3}" srcOrd="6" destOrd="0" presId="urn:microsoft.com/office/officeart/2005/8/layout/list1"/>
    <dgm:cxn modelId="{29240283-148B-4BF6-8530-173E570D1FCB}" type="presParOf" srcId="{F8E2DEEB-58E3-40B9-9A9F-3495CB4AF8B8}" destId="{BD656487-EB6E-45A5-8B4C-825C19272C96}" srcOrd="7" destOrd="0" presId="urn:microsoft.com/office/officeart/2005/8/layout/list1"/>
    <dgm:cxn modelId="{D518E634-EC9F-4BF9-8785-A56F211916BB}" type="presParOf" srcId="{F8E2DEEB-58E3-40B9-9A9F-3495CB4AF8B8}" destId="{7CF4BF73-59E3-47AE-9709-17CAF035C179}" srcOrd="8" destOrd="0" presId="urn:microsoft.com/office/officeart/2005/8/layout/list1"/>
    <dgm:cxn modelId="{E50483AD-1E74-4B95-BC1A-1F5D79B0083F}" type="presParOf" srcId="{7CF4BF73-59E3-47AE-9709-17CAF035C179}" destId="{4C3D654D-A7C5-474B-A241-6620B255CCF2}" srcOrd="0" destOrd="0" presId="urn:microsoft.com/office/officeart/2005/8/layout/list1"/>
    <dgm:cxn modelId="{F87FB4A8-0A89-4F96-8F60-076AF5FA2F0C}" type="presParOf" srcId="{7CF4BF73-59E3-47AE-9709-17CAF035C179}" destId="{FDAED134-E5F5-439A-A975-5E88B748143F}" srcOrd="1" destOrd="0" presId="urn:microsoft.com/office/officeart/2005/8/layout/list1"/>
    <dgm:cxn modelId="{D8E38BF1-B27A-4374-9A54-EA104F90586A}" type="presParOf" srcId="{F8E2DEEB-58E3-40B9-9A9F-3495CB4AF8B8}" destId="{94E32A24-28EB-403D-8877-7E6EBD70D208}" srcOrd="9" destOrd="0" presId="urn:microsoft.com/office/officeart/2005/8/layout/list1"/>
    <dgm:cxn modelId="{549B048A-0B50-4EFB-AAB0-54997BA829A7}" type="presParOf" srcId="{F8E2DEEB-58E3-40B9-9A9F-3495CB4AF8B8}" destId="{C74CD17D-E7FF-4BE1-9798-18E16C7A8E23}" srcOrd="10" destOrd="0" presId="urn:microsoft.com/office/officeart/2005/8/layout/list1"/>
    <dgm:cxn modelId="{534A5009-97F6-457B-B578-C790A2CACF3F}" type="presParOf" srcId="{F8E2DEEB-58E3-40B9-9A9F-3495CB4AF8B8}" destId="{A72F858B-6B49-47C1-894F-AFD1B86B6CCF}" srcOrd="11" destOrd="0" presId="urn:microsoft.com/office/officeart/2005/8/layout/list1"/>
    <dgm:cxn modelId="{93A18D8F-41EB-47BA-BA83-1B8C21A2FC2C}" type="presParOf" srcId="{F8E2DEEB-58E3-40B9-9A9F-3495CB4AF8B8}" destId="{5BB414EC-EC0C-4EF2-9B09-046F49A3DDF8}" srcOrd="12" destOrd="0" presId="urn:microsoft.com/office/officeart/2005/8/layout/list1"/>
    <dgm:cxn modelId="{EA8955EC-CD4A-4298-8509-DFF1FFC53788}" type="presParOf" srcId="{5BB414EC-EC0C-4EF2-9B09-046F49A3DDF8}" destId="{6C12126D-4F26-40B6-A4BF-5722178F158F}" srcOrd="0" destOrd="0" presId="urn:microsoft.com/office/officeart/2005/8/layout/list1"/>
    <dgm:cxn modelId="{A99F4031-6822-4D4A-B711-4DD9F151EA60}" type="presParOf" srcId="{5BB414EC-EC0C-4EF2-9B09-046F49A3DDF8}" destId="{81275ED2-F12E-4AD3-97E3-8F6124289FCC}" srcOrd="1" destOrd="0" presId="urn:microsoft.com/office/officeart/2005/8/layout/list1"/>
    <dgm:cxn modelId="{3C7EE394-15D7-4B78-B2B8-20A814B038E6}" type="presParOf" srcId="{F8E2DEEB-58E3-40B9-9A9F-3495CB4AF8B8}" destId="{CB0B32B3-1CC8-450A-822A-EB19DA937E61}" srcOrd="13" destOrd="0" presId="urn:microsoft.com/office/officeart/2005/8/layout/list1"/>
    <dgm:cxn modelId="{FEEC929C-BDD0-408C-8477-8A4D7C3D55A0}" type="presParOf" srcId="{F8E2DEEB-58E3-40B9-9A9F-3495CB4AF8B8}" destId="{73A5628C-2EA9-40DC-866A-F059B93B998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88C85D7-5D28-4645-93C9-55231493364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1E08B64-E329-44A1-9358-8EEA66FB7D97}">
      <dgm:prSet/>
      <dgm:spPr/>
      <dgm:t>
        <a:bodyPr/>
        <a:lstStyle/>
        <a:p>
          <a:r>
            <a:rPr lang="de-DE" b="0" baseline="0"/>
            <a:t>Ich jedes Dokument mit einem Passwort schützen</a:t>
          </a:r>
          <a:endParaRPr lang="en-US"/>
        </a:p>
      </dgm:t>
    </dgm:pt>
    <dgm:pt modelId="{218D7F5E-6B6F-4440-8282-36833D4422AE}" type="parTrans" cxnId="{CFB7693C-A279-4C00-A934-7E5C1B8E1371}">
      <dgm:prSet/>
      <dgm:spPr/>
      <dgm:t>
        <a:bodyPr/>
        <a:lstStyle/>
        <a:p>
          <a:endParaRPr lang="en-US"/>
        </a:p>
      </dgm:t>
    </dgm:pt>
    <dgm:pt modelId="{BFC71219-1365-4023-8E77-1CC7242DC815}" type="sibTrans" cxnId="{CFB7693C-A279-4C00-A934-7E5C1B8E1371}">
      <dgm:prSet/>
      <dgm:spPr/>
      <dgm:t>
        <a:bodyPr/>
        <a:lstStyle/>
        <a:p>
          <a:endParaRPr lang="en-US"/>
        </a:p>
      </dgm:t>
    </dgm:pt>
    <dgm:pt modelId="{9731AEEE-05A7-4746-8111-F1031804220F}">
      <dgm:prSet/>
      <dgm:spPr/>
      <dgm:t>
        <a:bodyPr/>
        <a:lstStyle/>
        <a:p>
          <a:r>
            <a:rPr lang="de-DE" b="0" baseline="0" dirty="0"/>
            <a:t>Ich kann die ganze Datei mit einem Passwort schützen</a:t>
          </a:r>
          <a:endParaRPr lang="en-US" dirty="0"/>
        </a:p>
      </dgm:t>
    </dgm:pt>
    <dgm:pt modelId="{C4612E85-94C1-43B5-9D35-AF5192ACDE9F}" type="parTrans" cxnId="{9608C5B2-FEF5-4F50-AB2F-088B3AFF6655}">
      <dgm:prSet/>
      <dgm:spPr/>
      <dgm:t>
        <a:bodyPr/>
        <a:lstStyle/>
        <a:p>
          <a:endParaRPr lang="en-US"/>
        </a:p>
      </dgm:t>
    </dgm:pt>
    <dgm:pt modelId="{946879E4-D8CD-41CB-AD7C-66400056E0B8}" type="sibTrans" cxnId="{9608C5B2-FEF5-4F50-AB2F-088B3AFF6655}">
      <dgm:prSet/>
      <dgm:spPr/>
      <dgm:t>
        <a:bodyPr/>
        <a:lstStyle/>
        <a:p>
          <a:endParaRPr lang="en-US"/>
        </a:p>
      </dgm:t>
    </dgm:pt>
    <dgm:pt modelId="{2358CC94-D5A8-48F6-996E-501812BCD6A4}" type="pres">
      <dgm:prSet presAssocID="{588C85D7-5D28-4645-93C9-552314933644}" presName="linear" presStyleCnt="0">
        <dgm:presLayoutVars>
          <dgm:animLvl val="lvl"/>
          <dgm:resizeHandles val="exact"/>
        </dgm:presLayoutVars>
      </dgm:prSet>
      <dgm:spPr/>
    </dgm:pt>
    <dgm:pt modelId="{724B4937-5F6F-4785-A91E-1803E5690B97}" type="pres">
      <dgm:prSet presAssocID="{31E08B64-E329-44A1-9358-8EEA66FB7D9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46AAE4F-16FD-493A-8037-590D9D692AF9}" type="pres">
      <dgm:prSet presAssocID="{BFC71219-1365-4023-8E77-1CC7242DC815}" presName="spacer" presStyleCnt="0"/>
      <dgm:spPr/>
    </dgm:pt>
    <dgm:pt modelId="{2202E514-B73D-445C-BC7F-8F467EF16958}" type="pres">
      <dgm:prSet presAssocID="{9731AEEE-05A7-4746-8111-F1031804220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E16C01A-E99C-42BB-AE2D-E4ACED338047}" type="presOf" srcId="{9731AEEE-05A7-4746-8111-F1031804220F}" destId="{2202E514-B73D-445C-BC7F-8F467EF16958}" srcOrd="0" destOrd="0" presId="urn:microsoft.com/office/officeart/2005/8/layout/vList2"/>
    <dgm:cxn modelId="{CFB7693C-A279-4C00-A934-7E5C1B8E1371}" srcId="{588C85D7-5D28-4645-93C9-552314933644}" destId="{31E08B64-E329-44A1-9358-8EEA66FB7D97}" srcOrd="0" destOrd="0" parTransId="{218D7F5E-6B6F-4440-8282-36833D4422AE}" sibTransId="{BFC71219-1365-4023-8E77-1CC7242DC815}"/>
    <dgm:cxn modelId="{E3488B8C-F5B2-4BDA-BF6C-983A5B75F0FB}" type="presOf" srcId="{31E08B64-E329-44A1-9358-8EEA66FB7D97}" destId="{724B4937-5F6F-4785-A91E-1803E5690B97}" srcOrd="0" destOrd="0" presId="urn:microsoft.com/office/officeart/2005/8/layout/vList2"/>
    <dgm:cxn modelId="{9608C5B2-FEF5-4F50-AB2F-088B3AFF6655}" srcId="{588C85D7-5D28-4645-93C9-552314933644}" destId="{9731AEEE-05A7-4746-8111-F1031804220F}" srcOrd="1" destOrd="0" parTransId="{C4612E85-94C1-43B5-9D35-AF5192ACDE9F}" sibTransId="{946879E4-D8CD-41CB-AD7C-66400056E0B8}"/>
    <dgm:cxn modelId="{EDACCCD5-2010-4621-B474-3E8E88BFE4EE}" type="presOf" srcId="{588C85D7-5D28-4645-93C9-552314933644}" destId="{2358CC94-D5A8-48F6-996E-501812BCD6A4}" srcOrd="0" destOrd="0" presId="urn:microsoft.com/office/officeart/2005/8/layout/vList2"/>
    <dgm:cxn modelId="{316C5D0E-168C-48C6-A5EE-BF3E448A6132}" type="presParOf" srcId="{2358CC94-D5A8-48F6-996E-501812BCD6A4}" destId="{724B4937-5F6F-4785-A91E-1803E5690B97}" srcOrd="0" destOrd="0" presId="urn:microsoft.com/office/officeart/2005/8/layout/vList2"/>
    <dgm:cxn modelId="{FB85305C-98ED-4E24-A721-202EAED19788}" type="presParOf" srcId="{2358CC94-D5A8-48F6-996E-501812BCD6A4}" destId="{746AAE4F-16FD-493A-8037-590D9D692AF9}" srcOrd="1" destOrd="0" presId="urn:microsoft.com/office/officeart/2005/8/layout/vList2"/>
    <dgm:cxn modelId="{AC0D4C97-6993-4FD6-80AE-64542E391B51}" type="presParOf" srcId="{2358CC94-D5A8-48F6-996E-501812BCD6A4}" destId="{2202E514-B73D-445C-BC7F-8F467EF1695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6A8255-D29E-405A-BF89-7BD88773243A}">
      <dsp:nvSpPr>
        <dsp:cNvPr id="0" name=""/>
        <dsp:cNvSpPr/>
      </dsp:nvSpPr>
      <dsp:spPr>
        <a:xfrm>
          <a:off x="0" y="401385"/>
          <a:ext cx="5076826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30325A-3B85-400F-96F6-B25D791BF2B0}">
      <dsp:nvSpPr>
        <dsp:cNvPr id="0" name=""/>
        <dsp:cNvSpPr/>
      </dsp:nvSpPr>
      <dsp:spPr>
        <a:xfrm>
          <a:off x="253841" y="76665"/>
          <a:ext cx="3553778" cy="6494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200" kern="1200"/>
            <a:t>Auf USB-Stick</a:t>
          </a:r>
          <a:endParaRPr lang="en-US" sz="2200" kern="1200"/>
        </a:p>
      </dsp:txBody>
      <dsp:txXfrm>
        <a:off x="285544" y="108368"/>
        <a:ext cx="3490372" cy="586034"/>
      </dsp:txXfrm>
    </dsp:sp>
    <dsp:sp modelId="{A48D50D4-920F-4E93-AE04-8AAC5A53E409}">
      <dsp:nvSpPr>
        <dsp:cNvPr id="0" name=""/>
        <dsp:cNvSpPr/>
      </dsp:nvSpPr>
      <dsp:spPr>
        <a:xfrm>
          <a:off x="0" y="1399305"/>
          <a:ext cx="5076826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377165"/>
              <a:satOff val="-40"/>
              <a:lumOff val="35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01B400-A17B-432B-936D-BBBF341D938A}">
      <dsp:nvSpPr>
        <dsp:cNvPr id="0" name=""/>
        <dsp:cNvSpPr/>
      </dsp:nvSpPr>
      <dsp:spPr>
        <a:xfrm>
          <a:off x="253841" y="1074585"/>
          <a:ext cx="3553778" cy="649440"/>
        </a:xfrm>
        <a:prstGeom prst="roundRect">
          <a:avLst/>
        </a:prstGeom>
        <a:solidFill>
          <a:schemeClr val="accent2">
            <a:hueOff val="377165"/>
            <a:satOff val="-40"/>
            <a:lumOff val="35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200" kern="1200"/>
            <a:t>In eine Cloud</a:t>
          </a:r>
          <a:endParaRPr lang="en-US" sz="2200" kern="1200"/>
        </a:p>
      </dsp:txBody>
      <dsp:txXfrm>
        <a:off x="285544" y="1106288"/>
        <a:ext cx="3490372" cy="586034"/>
      </dsp:txXfrm>
    </dsp:sp>
    <dsp:sp modelId="{90F3CDC8-ED54-452B-997A-34A0BB448220}">
      <dsp:nvSpPr>
        <dsp:cNvPr id="0" name=""/>
        <dsp:cNvSpPr/>
      </dsp:nvSpPr>
      <dsp:spPr>
        <a:xfrm>
          <a:off x="0" y="2397225"/>
          <a:ext cx="5076826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754330"/>
              <a:satOff val="-80"/>
              <a:lumOff val="70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830862-7C63-4EF2-A67C-11C8819FE735}">
      <dsp:nvSpPr>
        <dsp:cNvPr id="0" name=""/>
        <dsp:cNvSpPr/>
      </dsp:nvSpPr>
      <dsp:spPr>
        <a:xfrm>
          <a:off x="253841" y="2072505"/>
          <a:ext cx="3553778" cy="649440"/>
        </a:xfrm>
        <a:prstGeom prst="roundRect">
          <a:avLst/>
        </a:prstGeom>
        <a:solidFill>
          <a:schemeClr val="accent2">
            <a:hueOff val="754330"/>
            <a:satOff val="-80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200" kern="1200"/>
            <a:t>Auf meinen Laptop</a:t>
          </a:r>
          <a:endParaRPr lang="en-US" sz="2200" kern="1200"/>
        </a:p>
      </dsp:txBody>
      <dsp:txXfrm>
        <a:off x="285544" y="2104208"/>
        <a:ext cx="3490372" cy="586034"/>
      </dsp:txXfrm>
    </dsp:sp>
    <dsp:sp modelId="{5C8EDF9F-89FF-4027-B50E-E7E6D19D4061}">
      <dsp:nvSpPr>
        <dsp:cNvPr id="0" name=""/>
        <dsp:cNvSpPr/>
      </dsp:nvSpPr>
      <dsp:spPr>
        <a:xfrm>
          <a:off x="0" y="3395145"/>
          <a:ext cx="5076826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1131496"/>
              <a:satOff val="-120"/>
              <a:lumOff val="105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4E5EE7-75C8-4A8B-9E72-3675C23F675D}">
      <dsp:nvSpPr>
        <dsp:cNvPr id="0" name=""/>
        <dsp:cNvSpPr/>
      </dsp:nvSpPr>
      <dsp:spPr>
        <a:xfrm>
          <a:off x="253841" y="3070425"/>
          <a:ext cx="3553778" cy="649440"/>
        </a:xfrm>
        <a:prstGeom prst="roundRect">
          <a:avLst/>
        </a:prstGeom>
        <a:solidFill>
          <a:schemeClr val="accent2">
            <a:hueOff val="1131496"/>
            <a:satOff val="-120"/>
            <a:lumOff val="1058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200" kern="1200"/>
            <a:t>Externe Festplatte</a:t>
          </a:r>
          <a:endParaRPr lang="en-US" sz="2200" kern="1200"/>
        </a:p>
      </dsp:txBody>
      <dsp:txXfrm>
        <a:off x="285544" y="3102128"/>
        <a:ext cx="3490372" cy="586034"/>
      </dsp:txXfrm>
    </dsp:sp>
    <dsp:sp modelId="{01944E35-F0F5-4A52-9371-601814B864C1}">
      <dsp:nvSpPr>
        <dsp:cNvPr id="0" name=""/>
        <dsp:cNvSpPr/>
      </dsp:nvSpPr>
      <dsp:spPr>
        <a:xfrm>
          <a:off x="0" y="4393065"/>
          <a:ext cx="5076826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1508661"/>
              <a:satOff val="-160"/>
              <a:lumOff val="141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A527BB-0E2B-4233-A8D1-0D0660BC9F9B}">
      <dsp:nvSpPr>
        <dsp:cNvPr id="0" name=""/>
        <dsp:cNvSpPr/>
      </dsp:nvSpPr>
      <dsp:spPr>
        <a:xfrm>
          <a:off x="253841" y="4068345"/>
          <a:ext cx="3553778" cy="649440"/>
        </a:xfrm>
        <a:prstGeom prst="roundRect">
          <a:avLst/>
        </a:prstGeom>
        <a:solidFill>
          <a:schemeClr val="accent2">
            <a:hueOff val="1508661"/>
            <a:satOff val="-160"/>
            <a:lumOff val="141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200" kern="1200"/>
            <a:t>DVD-Roms</a:t>
          </a:r>
          <a:endParaRPr lang="en-US" sz="2200" kern="1200"/>
        </a:p>
      </dsp:txBody>
      <dsp:txXfrm>
        <a:off x="285544" y="4100048"/>
        <a:ext cx="3490372" cy="58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9E2CEC-EC35-45F0-896F-A01B342C47C2}">
      <dsp:nvSpPr>
        <dsp:cNvPr id="0" name=""/>
        <dsp:cNvSpPr/>
      </dsp:nvSpPr>
      <dsp:spPr>
        <a:xfrm>
          <a:off x="0" y="581194"/>
          <a:ext cx="5076826" cy="124692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Lebenslauf</a:t>
          </a:r>
          <a:endParaRPr lang="en-US" sz="2100" kern="1200"/>
        </a:p>
      </dsp:txBody>
      <dsp:txXfrm>
        <a:off x="60870" y="642064"/>
        <a:ext cx="4955086" cy="1125187"/>
      </dsp:txXfrm>
    </dsp:sp>
    <dsp:sp modelId="{BD3B5774-39D1-4872-957B-72CCF094D867}">
      <dsp:nvSpPr>
        <dsp:cNvPr id="0" name=""/>
        <dsp:cNvSpPr/>
      </dsp:nvSpPr>
      <dsp:spPr>
        <a:xfrm>
          <a:off x="0" y="1888601"/>
          <a:ext cx="5076826" cy="1246927"/>
        </a:xfrm>
        <a:prstGeom prst="roundRect">
          <a:avLst/>
        </a:prstGeom>
        <a:solidFill>
          <a:schemeClr val="accent2">
            <a:hueOff val="754330"/>
            <a:satOff val="-80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Zeugnisse sowohl Arbeitszeugnisse als auch Schulzeugnisse</a:t>
          </a:r>
          <a:endParaRPr lang="en-US" sz="2100" kern="1200"/>
        </a:p>
      </dsp:txBody>
      <dsp:txXfrm>
        <a:off x="60870" y="1949471"/>
        <a:ext cx="4955086" cy="1125187"/>
      </dsp:txXfrm>
    </dsp:sp>
    <dsp:sp modelId="{965FC025-A64C-4365-B07B-CD3C808C9ED3}">
      <dsp:nvSpPr>
        <dsp:cNvPr id="0" name=""/>
        <dsp:cNvSpPr/>
      </dsp:nvSpPr>
      <dsp:spPr>
        <a:xfrm>
          <a:off x="0" y="3196009"/>
          <a:ext cx="5076826" cy="1246927"/>
        </a:xfrm>
        <a:prstGeom prst="roundRect">
          <a:avLst/>
        </a:prstGeom>
        <a:solidFill>
          <a:schemeClr val="accent2">
            <a:hueOff val="1508661"/>
            <a:satOff val="-160"/>
            <a:lumOff val="141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Anschreiben</a:t>
          </a:r>
          <a:endParaRPr lang="en-US" sz="2100" kern="1200"/>
        </a:p>
      </dsp:txBody>
      <dsp:txXfrm>
        <a:off x="60870" y="3256879"/>
        <a:ext cx="4955086" cy="11251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B28BB7-95AD-4007-92F6-31C754B49968}">
      <dsp:nvSpPr>
        <dsp:cNvPr id="0" name=""/>
        <dsp:cNvSpPr/>
      </dsp:nvSpPr>
      <dsp:spPr>
        <a:xfrm>
          <a:off x="0" y="113025"/>
          <a:ext cx="5076826" cy="23587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/>
            <a:t>Ganz normales Dokument (Dann kann ich es auch noch verändern.</a:t>
          </a:r>
          <a:endParaRPr lang="en-US" sz="2800" kern="1200"/>
        </a:p>
      </dsp:txBody>
      <dsp:txXfrm>
        <a:off x="115143" y="228168"/>
        <a:ext cx="4846540" cy="2128434"/>
      </dsp:txXfrm>
    </dsp:sp>
    <dsp:sp modelId="{BEEF3016-33E9-424D-89F5-E8AB7657DBCC}">
      <dsp:nvSpPr>
        <dsp:cNvPr id="0" name=""/>
        <dsp:cNvSpPr/>
      </dsp:nvSpPr>
      <dsp:spPr>
        <a:xfrm>
          <a:off x="0" y="2552385"/>
          <a:ext cx="5076826" cy="2358720"/>
        </a:xfrm>
        <a:prstGeom prst="roundRect">
          <a:avLst/>
        </a:prstGeom>
        <a:solidFill>
          <a:schemeClr val="accent2">
            <a:hueOff val="1508661"/>
            <a:satOff val="-160"/>
            <a:lumOff val="141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kern="1200"/>
            <a:t>PDF-Datei (Ich kann das Dokument, dann nicht mehr so leicht verändern.</a:t>
          </a:r>
          <a:endParaRPr lang="en-US" sz="2800" kern="1200"/>
        </a:p>
      </dsp:txBody>
      <dsp:txXfrm>
        <a:off x="115143" y="2667528"/>
        <a:ext cx="4846540" cy="21284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D0B540-C81E-4C79-83DB-88C6DE8B1BC8}">
      <dsp:nvSpPr>
        <dsp:cNvPr id="0" name=""/>
        <dsp:cNvSpPr/>
      </dsp:nvSpPr>
      <dsp:spPr>
        <a:xfrm>
          <a:off x="0" y="460785"/>
          <a:ext cx="507682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13AC19-9E33-4607-A6CC-6A7CA1866AD2}">
      <dsp:nvSpPr>
        <dsp:cNvPr id="0" name=""/>
        <dsp:cNvSpPr/>
      </dsp:nvSpPr>
      <dsp:spPr>
        <a:xfrm>
          <a:off x="253841" y="47505"/>
          <a:ext cx="3553778" cy="8265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b="0" kern="1200" baseline="0"/>
            <a:t>Speicherstick</a:t>
          </a:r>
          <a:endParaRPr lang="en-US" sz="2800" kern="1200"/>
        </a:p>
      </dsp:txBody>
      <dsp:txXfrm>
        <a:off x="294190" y="87854"/>
        <a:ext cx="3473080" cy="745862"/>
      </dsp:txXfrm>
    </dsp:sp>
    <dsp:sp modelId="{1CB1A7B3-F4F4-4060-9DA4-65A4647B36B3}">
      <dsp:nvSpPr>
        <dsp:cNvPr id="0" name=""/>
        <dsp:cNvSpPr/>
      </dsp:nvSpPr>
      <dsp:spPr>
        <a:xfrm>
          <a:off x="0" y="1730865"/>
          <a:ext cx="507682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502887"/>
              <a:satOff val="-53"/>
              <a:lumOff val="47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19C829-6F51-4EE9-B10F-8F0D3139B6FF}">
      <dsp:nvSpPr>
        <dsp:cNvPr id="0" name=""/>
        <dsp:cNvSpPr/>
      </dsp:nvSpPr>
      <dsp:spPr>
        <a:xfrm>
          <a:off x="253841" y="1317585"/>
          <a:ext cx="3553778" cy="826560"/>
        </a:xfrm>
        <a:prstGeom prst="roundRect">
          <a:avLst/>
        </a:prstGeom>
        <a:solidFill>
          <a:schemeClr val="accent2">
            <a:hueOff val="502887"/>
            <a:satOff val="-53"/>
            <a:lumOff val="47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b="0" kern="1200" baseline="0"/>
            <a:t>Externe Festplatte</a:t>
          </a:r>
          <a:endParaRPr lang="en-US" sz="2800" kern="1200"/>
        </a:p>
      </dsp:txBody>
      <dsp:txXfrm>
        <a:off x="294190" y="1357934"/>
        <a:ext cx="3473080" cy="745862"/>
      </dsp:txXfrm>
    </dsp:sp>
    <dsp:sp modelId="{C74CD17D-E7FF-4BE1-9798-18E16C7A8E23}">
      <dsp:nvSpPr>
        <dsp:cNvPr id="0" name=""/>
        <dsp:cNvSpPr/>
      </dsp:nvSpPr>
      <dsp:spPr>
        <a:xfrm>
          <a:off x="0" y="3000945"/>
          <a:ext cx="507682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1005774"/>
              <a:satOff val="-107"/>
              <a:lumOff val="94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AED134-E5F5-439A-A975-5E88B748143F}">
      <dsp:nvSpPr>
        <dsp:cNvPr id="0" name=""/>
        <dsp:cNvSpPr/>
      </dsp:nvSpPr>
      <dsp:spPr>
        <a:xfrm>
          <a:off x="253841" y="2587665"/>
          <a:ext cx="3553778" cy="826560"/>
        </a:xfrm>
        <a:prstGeom prst="roundRect">
          <a:avLst/>
        </a:prstGeom>
        <a:solidFill>
          <a:schemeClr val="accent2">
            <a:hueOff val="1005774"/>
            <a:satOff val="-107"/>
            <a:lumOff val="941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b="0" kern="1200" baseline="0"/>
            <a:t>DVD-Rom</a:t>
          </a:r>
          <a:endParaRPr lang="en-US" sz="2800" kern="1200"/>
        </a:p>
      </dsp:txBody>
      <dsp:txXfrm>
        <a:off x="294190" y="2628014"/>
        <a:ext cx="3473080" cy="745862"/>
      </dsp:txXfrm>
    </dsp:sp>
    <dsp:sp modelId="{73A5628C-2EA9-40DC-866A-F059B93B9988}">
      <dsp:nvSpPr>
        <dsp:cNvPr id="0" name=""/>
        <dsp:cNvSpPr/>
      </dsp:nvSpPr>
      <dsp:spPr>
        <a:xfrm>
          <a:off x="0" y="4271025"/>
          <a:ext cx="507682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1508661"/>
              <a:satOff val="-160"/>
              <a:lumOff val="141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275ED2-F12E-4AD3-97E3-8F6124289FCC}">
      <dsp:nvSpPr>
        <dsp:cNvPr id="0" name=""/>
        <dsp:cNvSpPr/>
      </dsp:nvSpPr>
      <dsp:spPr>
        <a:xfrm>
          <a:off x="253841" y="3857745"/>
          <a:ext cx="3553778" cy="826560"/>
        </a:xfrm>
        <a:prstGeom prst="roundRect">
          <a:avLst/>
        </a:prstGeom>
        <a:solidFill>
          <a:schemeClr val="accent2">
            <a:hueOff val="1508661"/>
            <a:satOff val="-160"/>
            <a:lumOff val="141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800" b="0" kern="1200" baseline="0"/>
            <a:t>In der Cloud</a:t>
          </a:r>
          <a:endParaRPr lang="en-US" sz="2800" kern="1200"/>
        </a:p>
      </dsp:txBody>
      <dsp:txXfrm>
        <a:off x="294190" y="3898094"/>
        <a:ext cx="3473080" cy="7458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4B4937-5F6F-4785-A91E-1803E5690B97}">
      <dsp:nvSpPr>
        <dsp:cNvPr id="0" name=""/>
        <dsp:cNvSpPr/>
      </dsp:nvSpPr>
      <dsp:spPr>
        <a:xfrm>
          <a:off x="0" y="36888"/>
          <a:ext cx="5076826" cy="243341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900" b="0" kern="1200" baseline="0"/>
            <a:t>Ich jedes Dokument mit einem Passwort schützen</a:t>
          </a:r>
          <a:endParaRPr lang="en-US" sz="2900" kern="1200"/>
        </a:p>
      </dsp:txBody>
      <dsp:txXfrm>
        <a:off x="118790" y="155678"/>
        <a:ext cx="4839246" cy="2195837"/>
      </dsp:txXfrm>
    </dsp:sp>
    <dsp:sp modelId="{2202E514-B73D-445C-BC7F-8F467EF16958}">
      <dsp:nvSpPr>
        <dsp:cNvPr id="0" name=""/>
        <dsp:cNvSpPr/>
      </dsp:nvSpPr>
      <dsp:spPr>
        <a:xfrm>
          <a:off x="0" y="2553825"/>
          <a:ext cx="5076826" cy="2433417"/>
        </a:xfrm>
        <a:prstGeom prst="roundRect">
          <a:avLst/>
        </a:prstGeom>
        <a:solidFill>
          <a:schemeClr val="accent2">
            <a:hueOff val="1508661"/>
            <a:satOff val="-160"/>
            <a:lumOff val="141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900" b="0" kern="1200" baseline="0" dirty="0"/>
            <a:t>Ich kann die ganze Datei mit einem Passwort schützen</a:t>
          </a:r>
          <a:endParaRPr lang="en-US" sz="2900" kern="1200" dirty="0"/>
        </a:p>
      </dsp:txBody>
      <dsp:txXfrm>
        <a:off x="118790" y="2672615"/>
        <a:ext cx="4839246" cy="21958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25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133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3/18/2024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855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533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53279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880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227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36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171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955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‹Nr.›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2653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‹Nr.›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6468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75" r:id="rId5"/>
    <p:sldLayoutId id="2147483680" r:id="rId6"/>
    <p:sldLayoutId id="2147483676" r:id="rId7"/>
    <p:sldLayoutId id="2147483677" r:id="rId8"/>
    <p:sldLayoutId id="2147483678" r:id="rId9"/>
    <p:sldLayoutId id="2147483679" r:id="rId10"/>
    <p:sldLayoutId id="2147483681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79481D-4261-FD5A-1528-B983BDB0B2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43" r="26246" b="-1"/>
          <a:stretch/>
        </p:blipFill>
        <p:spPr>
          <a:xfrm>
            <a:off x="4487333" y="10"/>
            <a:ext cx="7704667" cy="6877868"/>
          </a:xfrm>
          <a:custGeom>
            <a:avLst/>
            <a:gdLst/>
            <a:ahLst/>
            <a:cxnLst/>
            <a:rect l="l" t="t" r="r" b="b"/>
            <a:pathLst>
              <a:path w="7704667" h="6877878">
                <a:moveTo>
                  <a:pt x="0" y="0"/>
                </a:moveTo>
                <a:lnTo>
                  <a:pt x="7704667" y="0"/>
                </a:lnTo>
                <a:lnTo>
                  <a:pt x="7704667" y="6877878"/>
                </a:lnTo>
                <a:lnTo>
                  <a:pt x="0" y="6877878"/>
                </a:lnTo>
                <a:lnTo>
                  <a:pt x="0" y="6867939"/>
                </a:lnTo>
                <a:lnTo>
                  <a:pt x="146217" y="6867939"/>
                </a:lnTo>
                <a:lnTo>
                  <a:pt x="252811" y="6795007"/>
                </a:lnTo>
                <a:cubicBezTo>
                  <a:pt x="428996" y="6667346"/>
                  <a:pt x="601946" y="6529451"/>
                  <a:pt x="776494" y="6388681"/>
                </a:cubicBezTo>
                <a:cubicBezTo>
                  <a:pt x="1734992" y="5615677"/>
                  <a:pt x="2676361" y="4981124"/>
                  <a:pt x="2676361" y="3631852"/>
                </a:cubicBezTo>
                <a:cubicBezTo>
                  <a:pt x="2676361" y="2101350"/>
                  <a:pt x="2094814" y="761014"/>
                  <a:pt x="1053668" y="20384"/>
                </a:cubicBezTo>
                <a:lnTo>
                  <a:pt x="1038069" y="9939"/>
                </a:lnTo>
                <a:lnTo>
                  <a:pt x="0" y="9939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CD36D47-40B7-494B-B249-3CBA333DE2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5746" cy="6858000"/>
          </a:xfrm>
          <a:custGeom>
            <a:avLst/>
            <a:gdLst>
              <a:gd name="connsiteX0" fmla="*/ 0 w 7475746"/>
              <a:gd name="connsiteY0" fmla="*/ 0 h 6858000"/>
              <a:gd name="connsiteX1" fmla="*/ 5859459 w 7475746"/>
              <a:gd name="connsiteY1" fmla="*/ 0 h 6858000"/>
              <a:gd name="connsiteX2" fmla="*/ 5874848 w 7475746"/>
              <a:gd name="connsiteY2" fmla="*/ 10445 h 6858000"/>
              <a:gd name="connsiteX3" fmla="*/ 7475746 w 7475746"/>
              <a:gd name="connsiteY3" fmla="*/ 3621913 h 6858000"/>
              <a:gd name="connsiteX4" fmla="*/ 5601397 w 7475746"/>
              <a:gd name="connsiteY4" fmla="*/ 6378742 h 6858000"/>
              <a:gd name="connsiteX5" fmla="*/ 5084748 w 7475746"/>
              <a:gd name="connsiteY5" fmla="*/ 6785068 h 6858000"/>
              <a:gd name="connsiteX6" fmla="*/ 4979585 w 7475746"/>
              <a:gd name="connsiteY6" fmla="*/ 6858000 h 6858000"/>
              <a:gd name="connsiteX7" fmla="*/ 0 w 7475746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5746" h="6858000">
                <a:moveTo>
                  <a:pt x="0" y="0"/>
                </a:moveTo>
                <a:lnTo>
                  <a:pt x="5859459" y="0"/>
                </a:lnTo>
                <a:lnTo>
                  <a:pt x="5874848" y="10445"/>
                </a:lnTo>
                <a:cubicBezTo>
                  <a:pt x="6902010" y="751075"/>
                  <a:pt x="7475746" y="2091411"/>
                  <a:pt x="7475746" y="3621913"/>
                </a:cubicBezTo>
                <a:cubicBezTo>
                  <a:pt x="7475746" y="4971185"/>
                  <a:pt x="6547021" y="5605738"/>
                  <a:pt x="5601397" y="6378742"/>
                </a:cubicBezTo>
                <a:cubicBezTo>
                  <a:pt x="5429193" y="6519512"/>
                  <a:pt x="5258566" y="6657407"/>
                  <a:pt x="5084748" y="6785068"/>
                </a:cubicBezTo>
                <a:lnTo>
                  <a:pt x="4979585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03AD0D1C-F8BA-4CD1-BC4D-BE1823F3EB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7283242" cy="6858000"/>
          </a:xfrm>
          <a:custGeom>
            <a:avLst/>
            <a:gdLst>
              <a:gd name="connsiteX0" fmla="*/ 0 w 7163694"/>
              <a:gd name="connsiteY0" fmla="*/ 0 h 6858000"/>
              <a:gd name="connsiteX1" fmla="*/ 5525402 w 7163694"/>
              <a:gd name="connsiteY1" fmla="*/ 0 h 6858000"/>
              <a:gd name="connsiteX2" fmla="*/ 5541001 w 7163694"/>
              <a:gd name="connsiteY2" fmla="*/ 10445 h 6858000"/>
              <a:gd name="connsiteX3" fmla="*/ 7163694 w 7163694"/>
              <a:gd name="connsiteY3" fmla="*/ 3621913 h 6858000"/>
              <a:gd name="connsiteX4" fmla="*/ 5263827 w 7163694"/>
              <a:gd name="connsiteY4" fmla="*/ 6378742 h 6858000"/>
              <a:gd name="connsiteX5" fmla="*/ 4740144 w 7163694"/>
              <a:gd name="connsiteY5" fmla="*/ 6785068 h 6858000"/>
              <a:gd name="connsiteX6" fmla="*/ 4633550 w 7163694"/>
              <a:gd name="connsiteY6" fmla="*/ 6858000 h 6858000"/>
              <a:gd name="connsiteX7" fmla="*/ 0 w 7163694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63694" h="6858000">
                <a:moveTo>
                  <a:pt x="0" y="0"/>
                </a:moveTo>
                <a:lnTo>
                  <a:pt x="5525402" y="0"/>
                </a:lnTo>
                <a:lnTo>
                  <a:pt x="5541001" y="10445"/>
                </a:lnTo>
                <a:cubicBezTo>
                  <a:pt x="6582147" y="751075"/>
                  <a:pt x="7163694" y="2091411"/>
                  <a:pt x="7163694" y="3621913"/>
                </a:cubicBezTo>
                <a:cubicBezTo>
                  <a:pt x="7163694" y="4971185"/>
                  <a:pt x="6222325" y="5605738"/>
                  <a:pt x="5263827" y="6378742"/>
                </a:cubicBezTo>
                <a:cubicBezTo>
                  <a:pt x="5089279" y="6519512"/>
                  <a:pt x="4916329" y="6657407"/>
                  <a:pt x="4740144" y="6785068"/>
                </a:cubicBezTo>
                <a:lnTo>
                  <a:pt x="4633550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BA7E51E-7B6A-4A79-8F84-47C845C7A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98368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0F94CF4-76E0-54EC-93D7-7EBF2C3A21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0531" y="1346268"/>
            <a:ext cx="5274860" cy="3066706"/>
          </a:xfrm>
        </p:spPr>
        <p:txBody>
          <a:bodyPr anchor="b">
            <a:normAutofit/>
          </a:bodyPr>
          <a:lstStyle/>
          <a:p>
            <a:pPr>
              <a:lnSpc>
                <a:spcPct val="110000"/>
              </a:lnSpc>
            </a:pPr>
            <a:r>
              <a:rPr lang="de-DE" sz="2400"/>
              <a:t>Bedeutung digitaler Medien f. Jobsuche und bei Bewerbungsbemühungen</a:t>
            </a:r>
            <a:endParaRPr lang="de-DE" sz="2400" dirty="0"/>
          </a:p>
        </p:txBody>
      </p:sp>
      <p:pic>
        <p:nvPicPr>
          <p:cNvPr id="6" name="Grafik 5" descr="Ein Bild, das Text, Grafikdesign, Schrift, Grafiken enthält.&#10;&#10;Automatisch generierte Beschreibung">
            <a:extLst>
              <a:ext uri="{FF2B5EF4-FFF2-40B4-BE49-F238E27FC236}">
                <a16:creationId xmlns:a16="http://schemas.microsoft.com/office/drawing/2014/main" id="{3C79E32E-21D8-0C57-7A4F-6A42CFA3F5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86" y="283978"/>
            <a:ext cx="4011280" cy="240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985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310F6C-D8CB-4984-9F9B-BA18C1719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079" y="1033741"/>
            <a:ext cx="4908132" cy="4613915"/>
            <a:chOff x="659679" y="950330"/>
            <a:chExt cx="4908132" cy="461391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16216" y="1107426"/>
              <a:ext cx="4619072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E626DC7-F0FE-49A7-AA4C-A8DB1F7EBA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64593" y="1253260"/>
              <a:ext cx="4488025" cy="4074679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59679" y="950330"/>
              <a:ext cx="4908132" cy="461391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70951EB2-69C5-7378-6315-CFFA03C90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9849" y="1899904"/>
            <a:ext cx="3312116" cy="2934031"/>
          </a:xfrm>
        </p:spPr>
        <p:txBody>
          <a:bodyPr anchor="ctr">
            <a:normAutofit/>
          </a:bodyPr>
          <a:lstStyle/>
          <a:p>
            <a:r>
              <a:rPr lang="de-DE" dirty="0"/>
              <a:t>Wie speichere ich sicher meine Daten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4FA3C3F0-2DA6-6524-6A61-A369E05E17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6968337"/>
              </p:ext>
            </p:extLst>
          </p:nvPr>
        </p:nvGraphicFramePr>
        <p:xfrm>
          <a:off x="6095999" y="940107"/>
          <a:ext cx="5076826" cy="502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1807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310F6C-D8CB-4984-9F9B-BA18C1719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079" y="1033741"/>
            <a:ext cx="4908132" cy="4613915"/>
            <a:chOff x="659679" y="950330"/>
            <a:chExt cx="4908132" cy="461391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16216" y="1107426"/>
              <a:ext cx="4619072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E626DC7-F0FE-49A7-AA4C-A8DB1F7EBA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64593" y="1253260"/>
              <a:ext cx="4488025" cy="4074679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59679" y="950330"/>
              <a:ext cx="4908132" cy="461391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31ADBF4E-25F8-A6A1-A2A7-2F9EAB650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9849" y="1899904"/>
            <a:ext cx="3312116" cy="2934031"/>
          </a:xfrm>
        </p:spPr>
        <p:txBody>
          <a:bodyPr anchor="ctr">
            <a:normAutofit/>
          </a:bodyPr>
          <a:lstStyle/>
          <a:p>
            <a:pPr>
              <a:lnSpc>
                <a:spcPct val="120000"/>
              </a:lnSpc>
            </a:pPr>
            <a:r>
              <a:rPr lang="de-DE" sz="2200"/>
              <a:t>Was speichere ich auf den </a:t>
            </a:r>
            <a:r>
              <a:rPr lang="de-DE" sz="2200" err="1"/>
              <a:t>Spreichermedien</a:t>
            </a:r>
            <a:endParaRPr lang="de-DE" sz="2200"/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9517A7BE-FC8F-693A-630A-E9A4805C9D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6105362"/>
              </p:ext>
            </p:extLst>
          </p:nvPr>
        </p:nvGraphicFramePr>
        <p:xfrm>
          <a:off x="6095999" y="940107"/>
          <a:ext cx="5076826" cy="502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9943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310F6C-D8CB-4984-9F9B-BA18C1719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079" y="1033741"/>
            <a:ext cx="4908132" cy="4613915"/>
            <a:chOff x="659679" y="950330"/>
            <a:chExt cx="4908132" cy="461391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16216" y="1107426"/>
              <a:ext cx="4619072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E626DC7-F0FE-49A7-AA4C-A8DB1F7EBA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64593" y="1253260"/>
              <a:ext cx="4488025" cy="4074679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59679" y="950330"/>
              <a:ext cx="4908132" cy="461391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21CFF407-6361-B398-4C39-9147CE809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9849" y="1899904"/>
            <a:ext cx="3312116" cy="2934031"/>
          </a:xfrm>
        </p:spPr>
        <p:txBody>
          <a:bodyPr anchor="ctr">
            <a:normAutofit/>
          </a:bodyPr>
          <a:lstStyle/>
          <a:p>
            <a:r>
              <a:rPr lang="de-DE" dirty="0"/>
              <a:t>In welcher Form speichere ich es ab?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001391EB-B0E6-4571-2147-C093D0DD58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669828"/>
              </p:ext>
            </p:extLst>
          </p:nvPr>
        </p:nvGraphicFramePr>
        <p:xfrm>
          <a:off x="6095999" y="940107"/>
          <a:ext cx="5076826" cy="502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0313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DC310F6C-D8CB-4984-9F9B-BA18C1719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079" y="1033741"/>
            <a:ext cx="4908132" cy="4613915"/>
            <a:chOff x="659679" y="950330"/>
            <a:chExt cx="4908132" cy="4613915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16216" y="1107426"/>
              <a:ext cx="4619072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BE626DC7-F0FE-49A7-AA4C-A8DB1F7EBA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64593" y="1253260"/>
              <a:ext cx="4488025" cy="4074679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59679" y="950330"/>
              <a:ext cx="4908132" cy="461391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C3758D55-2B3A-61B8-1432-24F7E214D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9849" y="1899904"/>
            <a:ext cx="3312116" cy="2934031"/>
          </a:xfrm>
        </p:spPr>
        <p:txBody>
          <a:bodyPr anchor="ctr">
            <a:normAutofit/>
          </a:bodyPr>
          <a:lstStyle/>
          <a:p>
            <a:pPr>
              <a:lnSpc>
                <a:spcPct val="120000"/>
              </a:lnSpc>
            </a:pPr>
            <a:r>
              <a:rPr lang="de-DE" sz="3000"/>
              <a:t>Wo lege ich diese digitalen Dateien am besten ab?</a:t>
            </a:r>
          </a:p>
        </p:txBody>
      </p:sp>
      <p:graphicFrame>
        <p:nvGraphicFramePr>
          <p:cNvPr id="37" name="Inhaltsplatzhalter 2">
            <a:extLst>
              <a:ext uri="{FF2B5EF4-FFF2-40B4-BE49-F238E27FC236}">
                <a16:creationId xmlns:a16="http://schemas.microsoft.com/office/drawing/2014/main" id="{31DA5A4B-24C8-ADCC-4F1E-BF3F9751CC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4601788"/>
              </p:ext>
            </p:extLst>
          </p:nvPr>
        </p:nvGraphicFramePr>
        <p:xfrm>
          <a:off x="6095999" y="940107"/>
          <a:ext cx="5076826" cy="502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2951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310F6C-D8CB-4984-9F9B-BA18C1719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079" y="1033741"/>
            <a:ext cx="4908132" cy="4613915"/>
            <a:chOff x="659679" y="950330"/>
            <a:chExt cx="4908132" cy="461391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16216" y="1107426"/>
              <a:ext cx="4619072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E626DC7-F0FE-49A7-AA4C-A8DB1F7EBA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64593" y="1253260"/>
              <a:ext cx="4488025" cy="4074679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59679" y="950330"/>
              <a:ext cx="4908132" cy="461391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DEF3428A-1655-2A7A-B39A-E851CC52C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9849" y="1899904"/>
            <a:ext cx="3312116" cy="2934031"/>
          </a:xfrm>
        </p:spPr>
        <p:txBody>
          <a:bodyPr anchor="ctr">
            <a:normAutofit/>
          </a:bodyPr>
          <a:lstStyle/>
          <a:p>
            <a:r>
              <a:rPr lang="de-DE" dirty="0"/>
              <a:t>Zusätzliche Sicherheit deiner Daten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29000595-EFC3-7F88-D380-81462A7AE7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2509090"/>
              </p:ext>
            </p:extLst>
          </p:nvPr>
        </p:nvGraphicFramePr>
        <p:xfrm>
          <a:off x="6095999" y="940107"/>
          <a:ext cx="5076826" cy="502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9377214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AnalogousFromRegularSeedRightStep">
      <a:dk1>
        <a:srgbClr val="000000"/>
      </a:dk1>
      <a:lt1>
        <a:srgbClr val="FFFFFF"/>
      </a:lt1>
      <a:dk2>
        <a:srgbClr val="1A1E2F"/>
      </a:dk2>
      <a:lt2>
        <a:srgbClr val="F3F0F1"/>
      </a:lt2>
      <a:accent1>
        <a:srgbClr val="21B87B"/>
      </a:accent1>
      <a:accent2>
        <a:srgbClr val="14B2B4"/>
      </a:accent2>
      <a:accent3>
        <a:srgbClr val="2995E7"/>
      </a:accent3>
      <a:accent4>
        <a:srgbClr val="1B37D6"/>
      </a:accent4>
      <a:accent5>
        <a:srgbClr val="5B29E7"/>
      </a:accent5>
      <a:accent6>
        <a:srgbClr val="9817D5"/>
      </a:accent6>
      <a:hlink>
        <a:srgbClr val="BF3F73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</Words>
  <Application>Microsoft Office PowerPoint</Application>
  <PresentationFormat>Breitbild</PresentationFormat>
  <Paragraphs>22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9" baseType="lpstr">
      <vt:lpstr>Meiryo</vt:lpstr>
      <vt:lpstr>Corbel</vt:lpstr>
      <vt:lpstr>SketchLinesVTI</vt:lpstr>
      <vt:lpstr>Bedeutung digitaler Medien f. Jobsuche und bei Bewerbungsbemühungen</vt:lpstr>
      <vt:lpstr>Wie speichere ich sicher meine Daten</vt:lpstr>
      <vt:lpstr>Was speichere ich auf den Spreichermedien</vt:lpstr>
      <vt:lpstr>In welcher Form speichere ich es ab?</vt:lpstr>
      <vt:lpstr>Wo lege ich diese digitalen Dateien am besten ab?</vt:lpstr>
      <vt:lpstr>Zusätzliche Sicherheit deiner Daten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Bedeutung digitaler Medien f. Jobsuche und bei Bewerbungsbemühungen</dc:title>
  <dc:creator>Lindner</dc:creator>
  <cp:lastModifiedBy>Muhamed Seljami</cp:lastModifiedBy>
  <cp:revision>3</cp:revision>
  <dcterms:created xsi:type="dcterms:W3CDTF">2024-03-18T09:36:38Z</dcterms:created>
  <dcterms:modified xsi:type="dcterms:W3CDTF">2024-03-18T15:29:26Z</dcterms:modified>
</cp:coreProperties>
</file>