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14" y="162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5A2D37-B9DE-4AB6-8EA2-C820FB457C1B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FB75477-77A9-42FC-B19A-3365CA33325E}">
      <dgm:prSet/>
      <dgm:spPr/>
      <dgm:t>
        <a:bodyPr/>
        <a:lstStyle/>
        <a:p>
          <a:r>
            <a:rPr lang="de-DE"/>
            <a:t>Zu Empfehlen ist, gerade wenn man </a:t>
          </a:r>
          <a:endParaRPr lang="en-US"/>
        </a:p>
      </dgm:t>
    </dgm:pt>
    <dgm:pt modelId="{DD1A2CDD-D971-472D-9B19-54492EE9DB62}" type="parTrans" cxnId="{A22C5386-D5A8-4D91-B281-442FFB3C9B73}">
      <dgm:prSet/>
      <dgm:spPr/>
      <dgm:t>
        <a:bodyPr/>
        <a:lstStyle/>
        <a:p>
          <a:endParaRPr lang="en-US"/>
        </a:p>
      </dgm:t>
    </dgm:pt>
    <dgm:pt modelId="{AFA3EA03-3ABA-426E-8922-258AEF085862}" type="sibTrans" cxnId="{A22C5386-D5A8-4D91-B281-442FFB3C9B73}">
      <dgm:prSet/>
      <dgm:spPr/>
      <dgm:t>
        <a:bodyPr/>
        <a:lstStyle/>
        <a:p>
          <a:endParaRPr lang="en-US"/>
        </a:p>
      </dgm:t>
    </dgm:pt>
    <dgm:pt modelId="{3A3BEAC0-307E-4ACD-8188-D6805EB0B32C}">
      <dgm:prSet/>
      <dgm:spPr/>
      <dgm:t>
        <a:bodyPr/>
        <a:lstStyle/>
        <a:p>
          <a:r>
            <a:rPr lang="de-DE"/>
            <a:t>wenig Geld als Budget hat, ein Haus-</a:t>
          </a:r>
          <a:endParaRPr lang="en-US"/>
        </a:p>
      </dgm:t>
    </dgm:pt>
    <dgm:pt modelId="{1D0A7088-C79E-499B-A8B7-D4F1E028C3D1}" type="parTrans" cxnId="{F7B8DE95-7E08-45BE-B2FA-1F0E14F3E785}">
      <dgm:prSet/>
      <dgm:spPr/>
      <dgm:t>
        <a:bodyPr/>
        <a:lstStyle/>
        <a:p>
          <a:endParaRPr lang="en-US"/>
        </a:p>
      </dgm:t>
    </dgm:pt>
    <dgm:pt modelId="{59BCCC17-5225-454C-985C-8BC14BBB7B76}" type="sibTrans" cxnId="{F7B8DE95-7E08-45BE-B2FA-1F0E14F3E785}">
      <dgm:prSet/>
      <dgm:spPr/>
      <dgm:t>
        <a:bodyPr/>
        <a:lstStyle/>
        <a:p>
          <a:endParaRPr lang="en-US"/>
        </a:p>
      </dgm:t>
    </dgm:pt>
    <dgm:pt modelId="{31316D10-A155-48A4-B4EB-FDC61B5E5BF1}">
      <dgm:prSet/>
      <dgm:spPr/>
      <dgm:t>
        <a:bodyPr/>
        <a:lstStyle/>
        <a:p>
          <a:r>
            <a:rPr lang="de-DE"/>
            <a:t>haltsbuch zu führen.</a:t>
          </a:r>
          <a:endParaRPr lang="en-US"/>
        </a:p>
      </dgm:t>
    </dgm:pt>
    <dgm:pt modelId="{68D9DFFE-4053-4874-997D-A6FBDCE452AC}" type="parTrans" cxnId="{45D2E2C3-BE83-4718-A2E7-1D0CADDCCBD7}">
      <dgm:prSet/>
      <dgm:spPr/>
      <dgm:t>
        <a:bodyPr/>
        <a:lstStyle/>
        <a:p>
          <a:endParaRPr lang="en-US"/>
        </a:p>
      </dgm:t>
    </dgm:pt>
    <dgm:pt modelId="{D70606AD-B47A-4E00-81F5-D5CBF94D41C1}" type="sibTrans" cxnId="{45D2E2C3-BE83-4718-A2E7-1D0CADDCCBD7}">
      <dgm:prSet/>
      <dgm:spPr/>
      <dgm:t>
        <a:bodyPr/>
        <a:lstStyle/>
        <a:p>
          <a:endParaRPr lang="en-US"/>
        </a:p>
      </dgm:t>
    </dgm:pt>
    <dgm:pt modelId="{F13DF533-B1D4-4C7D-9D97-5E589438B3D8}">
      <dgm:prSet/>
      <dgm:spPr/>
      <dgm:t>
        <a:bodyPr/>
        <a:lstStyle/>
        <a:p>
          <a:r>
            <a:rPr lang="de-DE"/>
            <a:t>Entweder digital oder auf altgedienter </a:t>
          </a:r>
          <a:endParaRPr lang="en-US"/>
        </a:p>
      </dgm:t>
    </dgm:pt>
    <dgm:pt modelId="{A13356FE-1D44-4825-A27C-F05CFB2CE4BB}" type="parTrans" cxnId="{B4443A55-81D3-48F1-941A-13454ECE5087}">
      <dgm:prSet/>
      <dgm:spPr/>
      <dgm:t>
        <a:bodyPr/>
        <a:lstStyle/>
        <a:p>
          <a:endParaRPr lang="en-US"/>
        </a:p>
      </dgm:t>
    </dgm:pt>
    <dgm:pt modelId="{1D3E339F-A9B3-42D4-BDCF-351C66AB667F}" type="sibTrans" cxnId="{B4443A55-81D3-48F1-941A-13454ECE5087}">
      <dgm:prSet/>
      <dgm:spPr/>
      <dgm:t>
        <a:bodyPr/>
        <a:lstStyle/>
        <a:p>
          <a:endParaRPr lang="en-US"/>
        </a:p>
      </dgm:t>
    </dgm:pt>
    <dgm:pt modelId="{35F0D162-98A7-4362-8790-8BF43CE7BA9E}">
      <dgm:prSet/>
      <dgm:spPr/>
      <dgm:t>
        <a:bodyPr/>
        <a:lstStyle/>
        <a:p>
          <a:r>
            <a:rPr lang="de-DE"/>
            <a:t>Art und Weise handschriftlich.</a:t>
          </a:r>
          <a:endParaRPr lang="en-US"/>
        </a:p>
      </dgm:t>
    </dgm:pt>
    <dgm:pt modelId="{61443D0A-DA87-42B7-85CC-0F8E184F3C5C}" type="parTrans" cxnId="{E332D8D0-0660-4987-80F0-238407046E03}">
      <dgm:prSet/>
      <dgm:spPr/>
      <dgm:t>
        <a:bodyPr/>
        <a:lstStyle/>
        <a:p>
          <a:endParaRPr lang="en-US"/>
        </a:p>
      </dgm:t>
    </dgm:pt>
    <dgm:pt modelId="{B6DB8E8A-CAAF-49CD-A61C-59254B30FCF3}" type="sibTrans" cxnId="{E332D8D0-0660-4987-80F0-238407046E03}">
      <dgm:prSet/>
      <dgm:spPr/>
      <dgm:t>
        <a:bodyPr/>
        <a:lstStyle/>
        <a:p>
          <a:endParaRPr lang="en-US"/>
        </a:p>
      </dgm:t>
    </dgm:pt>
    <dgm:pt modelId="{E62FA289-CCE4-4882-BFC5-80C35DAFEAC8}">
      <dgm:prSet/>
      <dgm:spPr/>
      <dgm:t>
        <a:bodyPr/>
        <a:lstStyle/>
        <a:p>
          <a:r>
            <a:rPr lang="de-DE"/>
            <a:t>kostenfreies sind Finanzguru Woolsocks:</a:t>
          </a:r>
          <a:endParaRPr lang="en-US"/>
        </a:p>
      </dgm:t>
    </dgm:pt>
    <dgm:pt modelId="{0C2A89BF-130A-44BC-A706-93BFA430E620}" type="parTrans" cxnId="{9E792A28-DDA3-46D0-B5E6-635FAD70B213}">
      <dgm:prSet/>
      <dgm:spPr/>
      <dgm:t>
        <a:bodyPr/>
        <a:lstStyle/>
        <a:p>
          <a:endParaRPr lang="en-US"/>
        </a:p>
      </dgm:t>
    </dgm:pt>
    <dgm:pt modelId="{F990AE1B-1789-4772-A252-1B3124F41E99}" type="sibTrans" cxnId="{9E792A28-DDA3-46D0-B5E6-635FAD70B213}">
      <dgm:prSet/>
      <dgm:spPr/>
      <dgm:t>
        <a:bodyPr/>
        <a:lstStyle/>
        <a:p>
          <a:endParaRPr lang="en-US"/>
        </a:p>
      </dgm:t>
    </dgm:pt>
    <dgm:pt modelId="{81C12742-D10B-4456-97FE-345FBA67175D}" type="pres">
      <dgm:prSet presAssocID="{2E5A2D37-B9DE-4AB6-8EA2-C820FB457C1B}" presName="vert0" presStyleCnt="0">
        <dgm:presLayoutVars>
          <dgm:dir/>
          <dgm:animOne val="branch"/>
          <dgm:animLvl val="lvl"/>
        </dgm:presLayoutVars>
      </dgm:prSet>
      <dgm:spPr/>
    </dgm:pt>
    <dgm:pt modelId="{6562AE93-ECB0-4F77-852B-0FAB80E42B58}" type="pres">
      <dgm:prSet presAssocID="{6FB75477-77A9-42FC-B19A-3365CA33325E}" presName="thickLine" presStyleLbl="alignNode1" presStyleIdx="0" presStyleCnt="6"/>
      <dgm:spPr/>
    </dgm:pt>
    <dgm:pt modelId="{D370068A-C338-421D-A6D6-8D024D3D8AB0}" type="pres">
      <dgm:prSet presAssocID="{6FB75477-77A9-42FC-B19A-3365CA33325E}" presName="horz1" presStyleCnt="0"/>
      <dgm:spPr/>
    </dgm:pt>
    <dgm:pt modelId="{E483B1C0-0D8D-405A-8F6A-8407280523AC}" type="pres">
      <dgm:prSet presAssocID="{6FB75477-77A9-42FC-B19A-3365CA33325E}" presName="tx1" presStyleLbl="revTx" presStyleIdx="0" presStyleCnt="6"/>
      <dgm:spPr/>
    </dgm:pt>
    <dgm:pt modelId="{01290399-20E0-4658-85C8-1DAAD84525F8}" type="pres">
      <dgm:prSet presAssocID="{6FB75477-77A9-42FC-B19A-3365CA33325E}" presName="vert1" presStyleCnt="0"/>
      <dgm:spPr/>
    </dgm:pt>
    <dgm:pt modelId="{9BD359E6-D435-447F-BDDD-7824B3CD2ABB}" type="pres">
      <dgm:prSet presAssocID="{3A3BEAC0-307E-4ACD-8188-D6805EB0B32C}" presName="thickLine" presStyleLbl="alignNode1" presStyleIdx="1" presStyleCnt="6"/>
      <dgm:spPr/>
    </dgm:pt>
    <dgm:pt modelId="{C856BF6B-6B95-4849-AFD5-F7AD415884AE}" type="pres">
      <dgm:prSet presAssocID="{3A3BEAC0-307E-4ACD-8188-D6805EB0B32C}" presName="horz1" presStyleCnt="0"/>
      <dgm:spPr/>
    </dgm:pt>
    <dgm:pt modelId="{70317E9D-7665-4704-ACE1-3A7FB231BA5C}" type="pres">
      <dgm:prSet presAssocID="{3A3BEAC0-307E-4ACD-8188-D6805EB0B32C}" presName="tx1" presStyleLbl="revTx" presStyleIdx="1" presStyleCnt="6"/>
      <dgm:spPr/>
    </dgm:pt>
    <dgm:pt modelId="{82F3B6D7-B2EB-4403-BBA6-BD10474EC908}" type="pres">
      <dgm:prSet presAssocID="{3A3BEAC0-307E-4ACD-8188-D6805EB0B32C}" presName="vert1" presStyleCnt="0"/>
      <dgm:spPr/>
    </dgm:pt>
    <dgm:pt modelId="{A9512928-1D80-43F7-B002-D608F94CC16D}" type="pres">
      <dgm:prSet presAssocID="{31316D10-A155-48A4-B4EB-FDC61B5E5BF1}" presName="thickLine" presStyleLbl="alignNode1" presStyleIdx="2" presStyleCnt="6"/>
      <dgm:spPr/>
    </dgm:pt>
    <dgm:pt modelId="{6BFA8408-5DD9-4ADD-9BF5-575CC390B4EF}" type="pres">
      <dgm:prSet presAssocID="{31316D10-A155-48A4-B4EB-FDC61B5E5BF1}" presName="horz1" presStyleCnt="0"/>
      <dgm:spPr/>
    </dgm:pt>
    <dgm:pt modelId="{CB82E874-71D9-4F24-9EF0-C14AA310D9CF}" type="pres">
      <dgm:prSet presAssocID="{31316D10-A155-48A4-B4EB-FDC61B5E5BF1}" presName="tx1" presStyleLbl="revTx" presStyleIdx="2" presStyleCnt="6"/>
      <dgm:spPr/>
    </dgm:pt>
    <dgm:pt modelId="{3CFF613B-705C-43BC-A644-A743026DB293}" type="pres">
      <dgm:prSet presAssocID="{31316D10-A155-48A4-B4EB-FDC61B5E5BF1}" presName="vert1" presStyleCnt="0"/>
      <dgm:spPr/>
    </dgm:pt>
    <dgm:pt modelId="{8FF7A657-8CEA-4440-9CF3-B5C538DE7F6B}" type="pres">
      <dgm:prSet presAssocID="{F13DF533-B1D4-4C7D-9D97-5E589438B3D8}" presName="thickLine" presStyleLbl="alignNode1" presStyleIdx="3" presStyleCnt="6"/>
      <dgm:spPr/>
    </dgm:pt>
    <dgm:pt modelId="{71D87675-D0CA-46F2-8DC6-4135A2198058}" type="pres">
      <dgm:prSet presAssocID="{F13DF533-B1D4-4C7D-9D97-5E589438B3D8}" presName="horz1" presStyleCnt="0"/>
      <dgm:spPr/>
    </dgm:pt>
    <dgm:pt modelId="{C1C7D447-9E33-4A9E-A02B-5136F2FDFC50}" type="pres">
      <dgm:prSet presAssocID="{F13DF533-B1D4-4C7D-9D97-5E589438B3D8}" presName="tx1" presStyleLbl="revTx" presStyleIdx="3" presStyleCnt="6"/>
      <dgm:spPr/>
    </dgm:pt>
    <dgm:pt modelId="{DEB8C197-68A4-4D19-A000-04AB0C1F2358}" type="pres">
      <dgm:prSet presAssocID="{F13DF533-B1D4-4C7D-9D97-5E589438B3D8}" presName="vert1" presStyleCnt="0"/>
      <dgm:spPr/>
    </dgm:pt>
    <dgm:pt modelId="{C2C27DCB-FCE5-4446-9962-69622C0670FA}" type="pres">
      <dgm:prSet presAssocID="{35F0D162-98A7-4362-8790-8BF43CE7BA9E}" presName="thickLine" presStyleLbl="alignNode1" presStyleIdx="4" presStyleCnt="6"/>
      <dgm:spPr/>
    </dgm:pt>
    <dgm:pt modelId="{0F3071CB-7FA0-457D-8A60-46F773476D58}" type="pres">
      <dgm:prSet presAssocID="{35F0D162-98A7-4362-8790-8BF43CE7BA9E}" presName="horz1" presStyleCnt="0"/>
      <dgm:spPr/>
    </dgm:pt>
    <dgm:pt modelId="{D4B2426B-4586-4088-9639-585A861F4B20}" type="pres">
      <dgm:prSet presAssocID="{35F0D162-98A7-4362-8790-8BF43CE7BA9E}" presName="tx1" presStyleLbl="revTx" presStyleIdx="4" presStyleCnt="6"/>
      <dgm:spPr/>
    </dgm:pt>
    <dgm:pt modelId="{81EE574B-75A2-4899-9A0F-BEFFD02C8869}" type="pres">
      <dgm:prSet presAssocID="{35F0D162-98A7-4362-8790-8BF43CE7BA9E}" presName="vert1" presStyleCnt="0"/>
      <dgm:spPr/>
    </dgm:pt>
    <dgm:pt modelId="{3C7DFA81-55EA-4FD9-A417-361CD44ED778}" type="pres">
      <dgm:prSet presAssocID="{E62FA289-CCE4-4882-BFC5-80C35DAFEAC8}" presName="thickLine" presStyleLbl="alignNode1" presStyleIdx="5" presStyleCnt="6"/>
      <dgm:spPr/>
    </dgm:pt>
    <dgm:pt modelId="{2EC18529-B9AA-4004-B14A-43C130D1C8E9}" type="pres">
      <dgm:prSet presAssocID="{E62FA289-CCE4-4882-BFC5-80C35DAFEAC8}" presName="horz1" presStyleCnt="0"/>
      <dgm:spPr/>
    </dgm:pt>
    <dgm:pt modelId="{04D908A6-257B-46BC-B201-7CA5AFAD5FE5}" type="pres">
      <dgm:prSet presAssocID="{E62FA289-CCE4-4882-BFC5-80C35DAFEAC8}" presName="tx1" presStyleLbl="revTx" presStyleIdx="5" presStyleCnt="6"/>
      <dgm:spPr/>
    </dgm:pt>
    <dgm:pt modelId="{A1B69CD3-1602-4126-A1AE-307E72F3FA1F}" type="pres">
      <dgm:prSet presAssocID="{E62FA289-CCE4-4882-BFC5-80C35DAFEAC8}" presName="vert1" presStyleCnt="0"/>
      <dgm:spPr/>
    </dgm:pt>
  </dgm:ptLst>
  <dgm:cxnLst>
    <dgm:cxn modelId="{9E792A28-DDA3-46D0-B5E6-635FAD70B213}" srcId="{2E5A2D37-B9DE-4AB6-8EA2-C820FB457C1B}" destId="{E62FA289-CCE4-4882-BFC5-80C35DAFEAC8}" srcOrd="5" destOrd="0" parTransId="{0C2A89BF-130A-44BC-A706-93BFA430E620}" sibTransId="{F990AE1B-1789-4772-A252-1B3124F41E99}"/>
    <dgm:cxn modelId="{E3B6C02F-3593-46C1-BA69-520D9A78704C}" type="presOf" srcId="{35F0D162-98A7-4362-8790-8BF43CE7BA9E}" destId="{D4B2426B-4586-4088-9639-585A861F4B20}" srcOrd="0" destOrd="0" presId="urn:microsoft.com/office/officeart/2008/layout/LinedList"/>
    <dgm:cxn modelId="{28784F38-857B-4BA7-AED7-43E5CAB323E6}" type="presOf" srcId="{F13DF533-B1D4-4C7D-9D97-5E589438B3D8}" destId="{C1C7D447-9E33-4A9E-A02B-5136F2FDFC50}" srcOrd="0" destOrd="0" presId="urn:microsoft.com/office/officeart/2008/layout/LinedList"/>
    <dgm:cxn modelId="{8244905E-6A81-4B95-9147-3A7FAD2AD48B}" type="presOf" srcId="{2E5A2D37-B9DE-4AB6-8EA2-C820FB457C1B}" destId="{81C12742-D10B-4456-97FE-345FBA67175D}" srcOrd="0" destOrd="0" presId="urn:microsoft.com/office/officeart/2008/layout/LinedList"/>
    <dgm:cxn modelId="{B4443A55-81D3-48F1-941A-13454ECE5087}" srcId="{2E5A2D37-B9DE-4AB6-8EA2-C820FB457C1B}" destId="{F13DF533-B1D4-4C7D-9D97-5E589438B3D8}" srcOrd="3" destOrd="0" parTransId="{A13356FE-1D44-4825-A27C-F05CFB2CE4BB}" sibTransId="{1D3E339F-A9B3-42D4-BDCF-351C66AB667F}"/>
    <dgm:cxn modelId="{A22C5386-D5A8-4D91-B281-442FFB3C9B73}" srcId="{2E5A2D37-B9DE-4AB6-8EA2-C820FB457C1B}" destId="{6FB75477-77A9-42FC-B19A-3365CA33325E}" srcOrd="0" destOrd="0" parTransId="{DD1A2CDD-D971-472D-9B19-54492EE9DB62}" sibTransId="{AFA3EA03-3ABA-426E-8922-258AEF085862}"/>
    <dgm:cxn modelId="{92ABE393-6CE9-4183-BE64-0C19B77D6EFA}" type="presOf" srcId="{E62FA289-CCE4-4882-BFC5-80C35DAFEAC8}" destId="{04D908A6-257B-46BC-B201-7CA5AFAD5FE5}" srcOrd="0" destOrd="0" presId="urn:microsoft.com/office/officeart/2008/layout/LinedList"/>
    <dgm:cxn modelId="{F7B8DE95-7E08-45BE-B2FA-1F0E14F3E785}" srcId="{2E5A2D37-B9DE-4AB6-8EA2-C820FB457C1B}" destId="{3A3BEAC0-307E-4ACD-8188-D6805EB0B32C}" srcOrd="1" destOrd="0" parTransId="{1D0A7088-C79E-499B-A8B7-D4F1E028C3D1}" sibTransId="{59BCCC17-5225-454C-985C-8BC14BBB7B76}"/>
    <dgm:cxn modelId="{A9AACCA2-87BF-44A8-AEDF-893AE806FB56}" type="presOf" srcId="{3A3BEAC0-307E-4ACD-8188-D6805EB0B32C}" destId="{70317E9D-7665-4704-ACE1-3A7FB231BA5C}" srcOrd="0" destOrd="0" presId="urn:microsoft.com/office/officeart/2008/layout/LinedList"/>
    <dgm:cxn modelId="{B54C27B7-6433-403E-A34A-5717FC61BFBE}" type="presOf" srcId="{31316D10-A155-48A4-B4EB-FDC61B5E5BF1}" destId="{CB82E874-71D9-4F24-9EF0-C14AA310D9CF}" srcOrd="0" destOrd="0" presId="urn:microsoft.com/office/officeart/2008/layout/LinedList"/>
    <dgm:cxn modelId="{45D2E2C3-BE83-4718-A2E7-1D0CADDCCBD7}" srcId="{2E5A2D37-B9DE-4AB6-8EA2-C820FB457C1B}" destId="{31316D10-A155-48A4-B4EB-FDC61B5E5BF1}" srcOrd="2" destOrd="0" parTransId="{68D9DFFE-4053-4874-997D-A6FBDCE452AC}" sibTransId="{D70606AD-B47A-4E00-81F5-D5CBF94D41C1}"/>
    <dgm:cxn modelId="{E332D8D0-0660-4987-80F0-238407046E03}" srcId="{2E5A2D37-B9DE-4AB6-8EA2-C820FB457C1B}" destId="{35F0D162-98A7-4362-8790-8BF43CE7BA9E}" srcOrd="4" destOrd="0" parTransId="{61443D0A-DA87-42B7-85CC-0F8E184F3C5C}" sibTransId="{B6DB8E8A-CAAF-49CD-A61C-59254B30FCF3}"/>
    <dgm:cxn modelId="{D24D6CE4-112D-4B07-B6D8-45942277FD1E}" type="presOf" srcId="{6FB75477-77A9-42FC-B19A-3365CA33325E}" destId="{E483B1C0-0D8D-405A-8F6A-8407280523AC}" srcOrd="0" destOrd="0" presId="urn:microsoft.com/office/officeart/2008/layout/LinedList"/>
    <dgm:cxn modelId="{2C8E76A8-F344-4A08-B435-7F5FBBDD48A6}" type="presParOf" srcId="{81C12742-D10B-4456-97FE-345FBA67175D}" destId="{6562AE93-ECB0-4F77-852B-0FAB80E42B58}" srcOrd="0" destOrd="0" presId="urn:microsoft.com/office/officeart/2008/layout/LinedList"/>
    <dgm:cxn modelId="{F3FF83E5-DD62-4629-AD62-2875D9D585A9}" type="presParOf" srcId="{81C12742-D10B-4456-97FE-345FBA67175D}" destId="{D370068A-C338-421D-A6D6-8D024D3D8AB0}" srcOrd="1" destOrd="0" presId="urn:microsoft.com/office/officeart/2008/layout/LinedList"/>
    <dgm:cxn modelId="{D081F7EC-B4C7-4A56-B5D4-36B74AD5381A}" type="presParOf" srcId="{D370068A-C338-421D-A6D6-8D024D3D8AB0}" destId="{E483B1C0-0D8D-405A-8F6A-8407280523AC}" srcOrd="0" destOrd="0" presId="urn:microsoft.com/office/officeart/2008/layout/LinedList"/>
    <dgm:cxn modelId="{24BBAAAB-C92E-4089-A18C-BF50AF2921F9}" type="presParOf" srcId="{D370068A-C338-421D-A6D6-8D024D3D8AB0}" destId="{01290399-20E0-4658-85C8-1DAAD84525F8}" srcOrd="1" destOrd="0" presId="urn:microsoft.com/office/officeart/2008/layout/LinedList"/>
    <dgm:cxn modelId="{B9BBB329-16E1-4994-B3D8-2634F14ABB00}" type="presParOf" srcId="{81C12742-D10B-4456-97FE-345FBA67175D}" destId="{9BD359E6-D435-447F-BDDD-7824B3CD2ABB}" srcOrd="2" destOrd="0" presId="urn:microsoft.com/office/officeart/2008/layout/LinedList"/>
    <dgm:cxn modelId="{B9A43CF1-7F71-4DCE-99F1-DBBCA39FFC0C}" type="presParOf" srcId="{81C12742-D10B-4456-97FE-345FBA67175D}" destId="{C856BF6B-6B95-4849-AFD5-F7AD415884AE}" srcOrd="3" destOrd="0" presId="urn:microsoft.com/office/officeart/2008/layout/LinedList"/>
    <dgm:cxn modelId="{AD3CB632-054B-4DD4-AE93-9AF5997C1DED}" type="presParOf" srcId="{C856BF6B-6B95-4849-AFD5-F7AD415884AE}" destId="{70317E9D-7665-4704-ACE1-3A7FB231BA5C}" srcOrd="0" destOrd="0" presId="urn:microsoft.com/office/officeart/2008/layout/LinedList"/>
    <dgm:cxn modelId="{078E4C75-DED1-4FB6-B9D8-36D3CE304EBD}" type="presParOf" srcId="{C856BF6B-6B95-4849-AFD5-F7AD415884AE}" destId="{82F3B6D7-B2EB-4403-BBA6-BD10474EC908}" srcOrd="1" destOrd="0" presId="urn:microsoft.com/office/officeart/2008/layout/LinedList"/>
    <dgm:cxn modelId="{817A3D0E-9130-4054-A733-22B946888273}" type="presParOf" srcId="{81C12742-D10B-4456-97FE-345FBA67175D}" destId="{A9512928-1D80-43F7-B002-D608F94CC16D}" srcOrd="4" destOrd="0" presId="urn:microsoft.com/office/officeart/2008/layout/LinedList"/>
    <dgm:cxn modelId="{2A7100CF-A032-4A67-BDFC-2A8F95AE970B}" type="presParOf" srcId="{81C12742-D10B-4456-97FE-345FBA67175D}" destId="{6BFA8408-5DD9-4ADD-9BF5-575CC390B4EF}" srcOrd="5" destOrd="0" presId="urn:microsoft.com/office/officeart/2008/layout/LinedList"/>
    <dgm:cxn modelId="{DEAE4DFE-F622-472F-8202-98240E56BD1E}" type="presParOf" srcId="{6BFA8408-5DD9-4ADD-9BF5-575CC390B4EF}" destId="{CB82E874-71D9-4F24-9EF0-C14AA310D9CF}" srcOrd="0" destOrd="0" presId="urn:microsoft.com/office/officeart/2008/layout/LinedList"/>
    <dgm:cxn modelId="{74488E25-DF12-4247-B08A-01D9E4134E8A}" type="presParOf" srcId="{6BFA8408-5DD9-4ADD-9BF5-575CC390B4EF}" destId="{3CFF613B-705C-43BC-A644-A743026DB293}" srcOrd="1" destOrd="0" presId="urn:microsoft.com/office/officeart/2008/layout/LinedList"/>
    <dgm:cxn modelId="{A4E8631B-103D-4086-B517-FA2281485E77}" type="presParOf" srcId="{81C12742-D10B-4456-97FE-345FBA67175D}" destId="{8FF7A657-8CEA-4440-9CF3-B5C538DE7F6B}" srcOrd="6" destOrd="0" presId="urn:microsoft.com/office/officeart/2008/layout/LinedList"/>
    <dgm:cxn modelId="{7D32646E-5847-43B0-86DF-CBA04E9FC453}" type="presParOf" srcId="{81C12742-D10B-4456-97FE-345FBA67175D}" destId="{71D87675-D0CA-46F2-8DC6-4135A2198058}" srcOrd="7" destOrd="0" presId="urn:microsoft.com/office/officeart/2008/layout/LinedList"/>
    <dgm:cxn modelId="{DECA2FA6-11BD-4D78-A8DA-FD69683A5C5D}" type="presParOf" srcId="{71D87675-D0CA-46F2-8DC6-4135A2198058}" destId="{C1C7D447-9E33-4A9E-A02B-5136F2FDFC50}" srcOrd="0" destOrd="0" presId="urn:microsoft.com/office/officeart/2008/layout/LinedList"/>
    <dgm:cxn modelId="{F4875D4E-4A48-4814-B65B-AD8FDB12F229}" type="presParOf" srcId="{71D87675-D0CA-46F2-8DC6-4135A2198058}" destId="{DEB8C197-68A4-4D19-A000-04AB0C1F2358}" srcOrd="1" destOrd="0" presId="urn:microsoft.com/office/officeart/2008/layout/LinedList"/>
    <dgm:cxn modelId="{1306B78F-DC29-4F10-B648-E582CB52C657}" type="presParOf" srcId="{81C12742-D10B-4456-97FE-345FBA67175D}" destId="{C2C27DCB-FCE5-4446-9962-69622C0670FA}" srcOrd="8" destOrd="0" presId="urn:microsoft.com/office/officeart/2008/layout/LinedList"/>
    <dgm:cxn modelId="{EB19860E-84E4-4DAB-963A-FC47F95AFA23}" type="presParOf" srcId="{81C12742-D10B-4456-97FE-345FBA67175D}" destId="{0F3071CB-7FA0-457D-8A60-46F773476D58}" srcOrd="9" destOrd="0" presId="urn:microsoft.com/office/officeart/2008/layout/LinedList"/>
    <dgm:cxn modelId="{EEE5A063-6972-49EC-93D9-D0539AE68D51}" type="presParOf" srcId="{0F3071CB-7FA0-457D-8A60-46F773476D58}" destId="{D4B2426B-4586-4088-9639-585A861F4B20}" srcOrd="0" destOrd="0" presId="urn:microsoft.com/office/officeart/2008/layout/LinedList"/>
    <dgm:cxn modelId="{BDB08F62-ABE7-43D3-B1E2-01816244ECA8}" type="presParOf" srcId="{0F3071CB-7FA0-457D-8A60-46F773476D58}" destId="{81EE574B-75A2-4899-9A0F-BEFFD02C8869}" srcOrd="1" destOrd="0" presId="urn:microsoft.com/office/officeart/2008/layout/LinedList"/>
    <dgm:cxn modelId="{213A5723-C45D-4FB4-AB84-229C6458684A}" type="presParOf" srcId="{81C12742-D10B-4456-97FE-345FBA67175D}" destId="{3C7DFA81-55EA-4FD9-A417-361CD44ED778}" srcOrd="10" destOrd="0" presId="urn:microsoft.com/office/officeart/2008/layout/LinedList"/>
    <dgm:cxn modelId="{A3C7F854-A8C6-4164-A108-444932B39CBB}" type="presParOf" srcId="{81C12742-D10B-4456-97FE-345FBA67175D}" destId="{2EC18529-B9AA-4004-B14A-43C130D1C8E9}" srcOrd="11" destOrd="0" presId="urn:microsoft.com/office/officeart/2008/layout/LinedList"/>
    <dgm:cxn modelId="{C47E4D4E-D5C6-4D8E-9278-F549BCDB4640}" type="presParOf" srcId="{2EC18529-B9AA-4004-B14A-43C130D1C8E9}" destId="{04D908A6-257B-46BC-B201-7CA5AFAD5FE5}" srcOrd="0" destOrd="0" presId="urn:microsoft.com/office/officeart/2008/layout/LinedList"/>
    <dgm:cxn modelId="{B0FFCF8E-82F8-4104-8922-9206CD6E8B36}" type="presParOf" srcId="{2EC18529-B9AA-4004-B14A-43C130D1C8E9}" destId="{A1B69CD3-1602-4126-A1AE-307E72F3FA1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6CB8B15-59EC-4E3A-95DF-BCEFD5DD694B}" type="doc">
      <dgm:prSet loTypeId="urn:microsoft.com/office/officeart/2005/8/layout/hierarchy1" loCatId="hierarchy" qsTypeId="urn:microsoft.com/office/officeart/2005/8/quickstyle/simple1" qsCatId="simple" csTypeId="urn:microsoft.com/office/officeart/2005/8/colors/accent6_2" csCatId="accent6"/>
      <dgm:spPr/>
      <dgm:t>
        <a:bodyPr/>
        <a:lstStyle/>
        <a:p>
          <a:endParaRPr lang="en-US"/>
        </a:p>
      </dgm:t>
    </dgm:pt>
    <dgm:pt modelId="{10116BAB-A161-4D14-8666-3F1A4C4FFEB4}">
      <dgm:prSet/>
      <dgm:spPr/>
      <dgm:t>
        <a:bodyPr/>
        <a:lstStyle/>
        <a:p>
          <a:r>
            <a:rPr lang="de-DE" b="0" i="0"/>
            <a:t>Familien-Haushaltbuch</a:t>
          </a:r>
          <a:endParaRPr lang="en-US"/>
        </a:p>
      </dgm:t>
    </dgm:pt>
    <dgm:pt modelId="{DEEF7E1F-DCAC-4730-ACF2-4BC7C1B03B6D}" type="parTrans" cxnId="{025B99D5-9B56-496A-917D-1C204D487692}">
      <dgm:prSet/>
      <dgm:spPr/>
      <dgm:t>
        <a:bodyPr/>
        <a:lstStyle/>
        <a:p>
          <a:endParaRPr lang="en-US"/>
        </a:p>
      </dgm:t>
    </dgm:pt>
    <dgm:pt modelId="{245DD6B6-BB7C-42CA-88E6-0172A1147CAC}" type="sibTrans" cxnId="{025B99D5-9B56-496A-917D-1C204D487692}">
      <dgm:prSet/>
      <dgm:spPr/>
      <dgm:t>
        <a:bodyPr/>
        <a:lstStyle/>
        <a:p>
          <a:endParaRPr lang="en-US"/>
        </a:p>
      </dgm:t>
    </dgm:pt>
    <dgm:pt modelId="{A6776B3D-A738-4C52-8A43-5E5B874FB528}">
      <dgm:prSet/>
      <dgm:spPr/>
      <dgm:t>
        <a:bodyPr/>
        <a:lstStyle/>
        <a:p>
          <a:r>
            <a:rPr lang="de-DE" b="0" i="0"/>
            <a:t>Mein Haushaltsbuch + Finanzen</a:t>
          </a:r>
          <a:endParaRPr lang="en-US"/>
        </a:p>
      </dgm:t>
    </dgm:pt>
    <dgm:pt modelId="{49A64D0C-7827-476E-B3E5-AD8A984F17A5}" type="parTrans" cxnId="{E0F209E9-F128-4C2C-96E4-6C466FDE373C}">
      <dgm:prSet/>
      <dgm:spPr/>
      <dgm:t>
        <a:bodyPr/>
        <a:lstStyle/>
        <a:p>
          <a:endParaRPr lang="en-US"/>
        </a:p>
      </dgm:t>
    </dgm:pt>
    <dgm:pt modelId="{0B9EDF0B-8168-490D-A511-8EDE12ECFABF}" type="sibTrans" cxnId="{E0F209E9-F128-4C2C-96E4-6C466FDE373C}">
      <dgm:prSet/>
      <dgm:spPr/>
      <dgm:t>
        <a:bodyPr/>
        <a:lstStyle/>
        <a:p>
          <a:endParaRPr lang="en-US"/>
        </a:p>
      </dgm:t>
    </dgm:pt>
    <dgm:pt modelId="{05F135FE-1F5A-41F9-B5AD-6FD0F94A8804}">
      <dgm:prSet/>
      <dgm:spPr/>
      <dgm:t>
        <a:bodyPr/>
        <a:lstStyle/>
        <a:p>
          <a:r>
            <a:rPr lang="de-DE" b="0" i="0"/>
            <a:t>Ausgaben Manager – Money Note</a:t>
          </a:r>
          <a:endParaRPr lang="en-US"/>
        </a:p>
      </dgm:t>
    </dgm:pt>
    <dgm:pt modelId="{17014BD1-0E8B-464E-ABB7-CA04BDA94606}" type="parTrans" cxnId="{13F245FC-640F-43A7-BD1E-CB475E74BBAB}">
      <dgm:prSet/>
      <dgm:spPr/>
      <dgm:t>
        <a:bodyPr/>
        <a:lstStyle/>
        <a:p>
          <a:endParaRPr lang="en-US"/>
        </a:p>
      </dgm:t>
    </dgm:pt>
    <dgm:pt modelId="{05E716FD-0841-460C-A5A8-28312F22C47E}" type="sibTrans" cxnId="{13F245FC-640F-43A7-BD1E-CB475E74BBAB}">
      <dgm:prSet/>
      <dgm:spPr/>
      <dgm:t>
        <a:bodyPr/>
        <a:lstStyle/>
        <a:p>
          <a:endParaRPr lang="en-US"/>
        </a:p>
      </dgm:t>
    </dgm:pt>
    <dgm:pt modelId="{455C46B2-F20E-48AB-AE22-582007FAF9C6}">
      <dgm:prSet/>
      <dgm:spPr/>
      <dgm:t>
        <a:bodyPr/>
        <a:lstStyle/>
        <a:p>
          <a:r>
            <a:rPr lang="de-DE" b="0" i="0"/>
            <a:t>Finanzguru – Konten &amp; Verträge</a:t>
          </a:r>
          <a:endParaRPr lang="en-US"/>
        </a:p>
      </dgm:t>
    </dgm:pt>
    <dgm:pt modelId="{E16F02E7-59AB-47CB-9FB8-B00EEA43A855}" type="parTrans" cxnId="{C485E52C-513A-4BDC-A29E-937A9D4A63FA}">
      <dgm:prSet/>
      <dgm:spPr/>
      <dgm:t>
        <a:bodyPr/>
        <a:lstStyle/>
        <a:p>
          <a:endParaRPr lang="en-US"/>
        </a:p>
      </dgm:t>
    </dgm:pt>
    <dgm:pt modelId="{42F4FD52-F3D1-48E7-937D-1F76F3A8E20B}" type="sibTrans" cxnId="{C485E52C-513A-4BDC-A29E-937A9D4A63FA}">
      <dgm:prSet/>
      <dgm:spPr/>
      <dgm:t>
        <a:bodyPr/>
        <a:lstStyle/>
        <a:p>
          <a:endParaRPr lang="en-US"/>
        </a:p>
      </dgm:t>
    </dgm:pt>
    <dgm:pt modelId="{720AECA6-B335-4D1D-8C34-D1B3A56997F0}" type="pres">
      <dgm:prSet presAssocID="{E6CB8B15-59EC-4E3A-95DF-BCEFD5DD694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A1413B2-96DA-43AB-AB08-B92E0FDF20A2}" type="pres">
      <dgm:prSet presAssocID="{10116BAB-A161-4D14-8666-3F1A4C4FFEB4}" presName="hierRoot1" presStyleCnt="0"/>
      <dgm:spPr/>
    </dgm:pt>
    <dgm:pt modelId="{12C8270A-F5E6-4071-AA65-79ECAD6BD080}" type="pres">
      <dgm:prSet presAssocID="{10116BAB-A161-4D14-8666-3F1A4C4FFEB4}" presName="composite" presStyleCnt="0"/>
      <dgm:spPr/>
    </dgm:pt>
    <dgm:pt modelId="{C5D717F0-2B31-4276-BF9D-E3705F68E178}" type="pres">
      <dgm:prSet presAssocID="{10116BAB-A161-4D14-8666-3F1A4C4FFEB4}" presName="background" presStyleLbl="node0" presStyleIdx="0" presStyleCnt="4"/>
      <dgm:spPr/>
    </dgm:pt>
    <dgm:pt modelId="{4F8C0C33-9FB0-4C9A-9857-D30F7A42EF62}" type="pres">
      <dgm:prSet presAssocID="{10116BAB-A161-4D14-8666-3F1A4C4FFEB4}" presName="text" presStyleLbl="fgAcc0" presStyleIdx="0" presStyleCnt="4">
        <dgm:presLayoutVars>
          <dgm:chPref val="3"/>
        </dgm:presLayoutVars>
      </dgm:prSet>
      <dgm:spPr/>
    </dgm:pt>
    <dgm:pt modelId="{3C9FEF76-CA0C-428E-88FB-27E5B1731EDC}" type="pres">
      <dgm:prSet presAssocID="{10116BAB-A161-4D14-8666-3F1A4C4FFEB4}" presName="hierChild2" presStyleCnt="0"/>
      <dgm:spPr/>
    </dgm:pt>
    <dgm:pt modelId="{83648E27-09C7-4092-9DD6-D42CB8EF9250}" type="pres">
      <dgm:prSet presAssocID="{A6776B3D-A738-4C52-8A43-5E5B874FB528}" presName="hierRoot1" presStyleCnt="0"/>
      <dgm:spPr/>
    </dgm:pt>
    <dgm:pt modelId="{F63A5A0B-05AC-4A1F-AA25-19FBE64003C0}" type="pres">
      <dgm:prSet presAssocID="{A6776B3D-A738-4C52-8A43-5E5B874FB528}" presName="composite" presStyleCnt="0"/>
      <dgm:spPr/>
    </dgm:pt>
    <dgm:pt modelId="{5458E3DE-1198-46CE-9A86-FF340C5EDD23}" type="pres">
      <dgm:prSet presAssocID="{A6776B3D-A738-4C52-8A43-5E5B874FB528}" presName="background" presStyleLbl="node0" presStyleIdx="1" presStyleCnt="4"/>
      <dgm:spPr/>
    </dgm:pt>
    <dgm:pt modelId="{8FEF8717-0136-48FF-A964-24F5F204A765}" type="pres">
      <dgm:prSet presAssocID="{A6776B3D-A738-4C52-8A43-5E5B874FB528}" presName="text" presStyleLbl="fgAcc0" presStyleIdx="1" presStyleCnt="4">
        <dgm:presLayoutVars>
          <dgm:chPref val="3"/>
        </dgm:presLayoutVars>
      </dgm:prSet>
      <dgm:spPr/>
    </dgm:pt>
    <dgm:pt modelId="{E9CC4AE3-EE64-46A0-9EB4-9D1565D9C796}" type="pres">
      <dgm:prSet presAssocID="{A6776B3D-A738-4C52-8A43-5E5B874FB528}" presName="hierChild2" presStyleCnt="0"/>
      <dgm:spPr/>
    </dgm:pt>
    <dgm:pt modelId="{3197812F-9542-4402-8AD9-95D63C6C65FC}" type="pres">
      <dgm:prSet presAssocID="{05F135FE-1F5A-41F9-B5AD-6FD0F94A8804}" presName="hierRoot1" presStyleCnt="0"/>
      <dgm:spPr/>
    </dgm:pt>
    <dgm:pt modelId="{FF18236B-B5C3-4272-85F6-800CC095608B}" type="pres">
      <dgm:prSet presAssocID="{05F135FE-1F5A-41F9-B5AD-6FD0F94A8804}" presName="composite" presStyleCnt="0"/>
      <dgm:spPr/>
    </dgm:pt>
    <dgm:pt modelId="{BFB8AE82-0110-461E-A35F-39285F01C320}" type="pres">
      <dgm:prSet presAssocID="{05F135FE-1F5A-41F9-B5AD-6FD0F94A8804}" presName="background" presStyleLbl="node0" presStyleIdx="2" presStyleCnt="4"/>
      <dgm:spPr/>
    </dgm:pt>
    <dgm:pt modelId="{486C64B5-1259-45D0-A5B7-88FA5276ADBC}" type="pres">
      <dgm:prSet presAssocID="{05F135FE-1F5A-41F9-B5AD-6FD0F94A8804}" presName="text" presStyleLbl="fgAcc0" presStyleIdx="2" presStyleCnt="4">
        <dgm:presLayoutVars>
          <dgm:chPref val="3"/>
        </dgm:presLayoutVars>
      </dgm:prSet>
      <dgm:spPr/>
    </dgm:pt>
    <dgm:pt modelId="{BAAB4933-374B-4E2C-84D0-74E6EBE8EDFD}" type="pres">
      <dgm:prSet presAssocID="{05F135FE-1F5A-41F9-B5AD-6FD0F94A8804}" presName="hierChild2" presStyleCnt="0"/>
      <dgm:spPr/>
    </dgm:pt>
    <dgm:pt modelId="{CF3A4998-4804-4E33-8354-919307355FC5}" type="pres">
      <dgm:prSet presAssocID="{455C46B2-F20E-48AB-AE22-582007FAF9C6}" presName="hierRoot1" presStyleCnt="0"/>
      <dgm:spPr/>
    </dgm:pt>
    <dgm:pt modelId="{CCB00F89-733D-4B40-85B4-9A4FD7E44A48}" type="pres">
      <dgm:prSet presAssocID="{455C46B2-F20E-48AB-AE22-582007FAF9C6}" presName="composite" presStyleCnt="0"/>
      <dgm:spPr/>
    </dgm:pt>
    <dgm:pt modelId="{1BB4D344-F986-473B-8F28-B4E78366915D}" type="pres">
      <dgm:prSet presAssocID="{455C46B2-F20E-48AB-AE22-582007FAF9C6}" presName="background" presStyleLbl="node0" presStyleIdx="3" presStyleCnt="4"/>
      <dgm:spPr/>
    </dgm:pt>
    <dgm:pt modelId="{71660058-61F8-4146-A8EE-33FF48617F69}" type="pres">
      <dgm:prSet presAssocID="{455C46B2-F20E-48AB-AE22-582007FAF9C6}" presName="text" presStyleLbl="fgAcc0" presStyleIdx="3" presStyleCnt="4">
        <dgm:presLayoutVars>
          <dgm:chPref val="3"/>
        </dgm:presLayoutVars>
      </dgm:prSet>
      <dgm:spPr/>
    </dgm:pt>
    <dgm:pt modelId="{EEFDBFFC-DE41-47B8-836F-22A06E68B90F}" type="pres">
      <dgm:prSet presAssocID="{455C46B2-F20E-48AB-AE22-582007FAF9C6}" presName="hierChild2" presStyleCnt="0"/>
      <dgm:spPr/>
    </dgm:pt>
  </dgm:ptLst>
  <dgm:cxnLst>
    <dgm:cxn modelId="{C4B6200F-36F6-41FF-A831-767DB54F2FF5}" type="presOf" srcId="{10116BAB-A161-4D14-8666-3F1A4C4FFEB4}" destId="{4F8C0C33-9FB0-4C9A-9857-D30F7A42EF62}" srcOrd="0" destOrd="0" presId="urn:microsoft.com/office/officeart/2005/8/layout/hierarchy1"/>
    <dgm:cxn modelId="{C485E52C-513A-4BDC-A29E-937A9D4A63FA}" srcId="{E6CB8B15-59EC-4E3A-95DF-BCEFD5DD694B}" destId="{455C46B2-F20E-48AB-AE22-582007FAF9C6}" srcOrd="3" destOrd="0" parTransId="{E16F02E7-59AB-47CB-9FB8-B00EEA43A855}" sibTransId="{42F4FD52-F3D1-48E7-937D-1F76F3A8E20B}"/>
    <dgm:cxn modelId="{67402842-CD1F-4AA7-B4A2-9A21D56A03A9}" type="presOf" srcId="{05F135FE-1F5A-41F9-B5AD-6FD0F94A8804}" destId="{486C64B5-1259-45D0-A5B7-88FA5276ADBC}" srcOrd="0" destOrd="0" presId="urn:microsoft.com/office/officeart/2005/8/layout/hierarchy1"/>
    <dgm:cxn modelId="{A3759182-6209-4439-A9AE-80D6CC210053}" type="presOf" srcId="{A6776B3D-A738-4C52-8A43-5E5B874FB528}" destId="{8FEF8717-0136-48FF-A964-24F5F204A765}" srcOrd="0" destOrd="0" presId="urn:microsoft.com/office/officeart/2005/8/layout/hierarchy1"/>
    <dgm:cxn modelId="{3BFBC2B1-928D-45B6-B9FE-04CAF3359B1D}" type="presOf" srcId="{455C46B2-F20E-48AB-AE22-582007FAF9C6}" destId="{71660058-61F8-4146-A8EE-33FF48617F69}" srcOrd="0" destOrd="0" presId="urn:microsoft.com/office/officeart/2005/8/layout/hierarchy1"/>
    <dgm:cxn modelId="{025B99D5-9B56-496A-917D-1C204D487692}" srcId="{E6CB8B15-59EC-4E3A-95DF-BCEFD5DD694B}" destId="{10116BAB-A161-4D14-8666-3F1A4C4FFEB4}" srcOrd="0" destOrd="0" parTransId="{DEEF7E1F-DCAC-4730-ACF2-4BC7C1B03B6D}" sibTransId="{245DD6B6-BB7C-42CA-88E6-0172A1147CAC}"/>
    <dgm:cxn modelId="{E0F209E9-F128-4C2C-96E4-6C466FDE373C}" srcId="{E6CB8B15-59EC-4E3A-95DF-BCEFD5DD694B}" destId="{A6776B3D-A738-4C52-8A43-5E5B874FB528}" srcOrd="1" destOrd="0" parTransId="{49A64D0C-7827-476E-B3E5-AD8A984F17A5}" sibTransId="{0B9EDF0B-8168-490D-A511-8EDE12ECFABF}"/>
    <dgm:cxn modelId="{B9E1D4F2-974C-4BC6-9DF9-858F89AEC4C6}" type="presOf" srcId="{E6CB8B15-59EC-4E3A-95DF-BCEFD5DD694B}" destId="{720AECA6-B335-4D1D-8C34-D1B3A56997F0}" srcOrd="0" destOrd="0" presId="urn:microsoft.com/office/officeart/2005/8/layout/hierarchy1"/>
    <dgm:cxn modelId="{13F245FC-640F-43A7-BD1E-CB475E74BBAB}" srcId="{E6CB8B15-59EC-4E3A-95DF-BCEFD5DD694B}" destId="{05F135FE-1F5A-41F9-B5AD-6FD0F94A8804}" srcOrd="2" destOrd="0" parTransId="{17014BD1-0E8B-464E-ABB7-CA04BDA94606}" sibTransId="{05E716FD-0841-460C-A5A8-28312F22C47E}"/>
    <dgm:cxn modelId="{FAE47DC9-95F3-4993-B49C-7B8B44796B2F}" type="presParOf" srcId="{720AECA6-B335-4D1D-8C34-D1B3A56997F0}" destId="{6A1413B2-96DA-43AB-AB08-B92E0FDF20A2}" srcOrd="0" destOrd="0" presId="urn:microsoft.com/office/officeart/2005/8/layout/hierarchy1"/>
    <dgm:cxn modelId="{D75B63E4-AF25-43BA-BE24-AC328FABBB89}" type="presParOf" srcId="{6A1413B2-96DA-43AB-AB08-B92E0FDF20A2}" destId="{12C8270A-F5E6-4071-AA65-79ECAD6BD080}" srcOrd="0" destOrd="0" presId="urn:microsoft.com/office/officeart/2005/8/layout/hierarchy1"/>
    <dgm:cxn modelId="{55093C08-458F-4754-91AF-8A5BE3DD06C8}" type="presParOf" srcId="{12C8270A-F5E6-4071-AA65-79ECAD6BD080}" destId="{C5D717F0-2B31-4276-BF9D-E3705F68E178}" srcOrd="0" destOrd="0" presId="urn:microsoft.com/office/officeart/2005/8/layout/hierarchy1"/>
    <dgm:cxn modelId="{A360F933-D2DC-448E-B702-1B8EC10AD856}" type="presParOf" srcId="{12C8270A-F5E6-4071-AA65-79ECAD6BD080}" destId="{4F8C0C33-9FB0-4C9A-9857-D30F7A42EF62}" srcOrd="1" destOrd="0" presId="urn:microsoft.com/office/officeart/2005/8/layout/hierarchy1"/>
    <dgm:cxn modelId="{B1F7DA83-DF8E-44A4-B608-97668DED0188}" type="presParOf" srcId="{6A1413B2-96DA-43AB-AB08-B92E0FDF20A2}" destId="{3C9FEF76-CA0C-428E-88FB-27E5B1731EDC}" srcOrd="1" destOrd="0" presId="urn:microsoft.com/office/officeart/2005/8/layout/hierarchy1"/>
    <dgm:cxn modelId="{2315F51D-4FE3-4CA0-92BD-54EA2A5DA251}" type="presParOf" srcId="{720AECA6-B335-4D1D-8C34-D1B3A56997F0}" destId="{83648E27-09C7-4092-9DD6-D42CB8EF9250}" srcOrd="1" destOrd="0" presId="urn:microsoft.com/office/officeart/2005/8/layout/hierarchy1"/>
    <dgm:cxn modelId="{476414B1-2C40-4D7A-BD34-4CEE0C08ED57}" type="presParOf" srcId="{83648E27-09C7-4092-9DD6-D42CB8EF9250}" destId="{F63A5A0B-05AC-4A1F-AA25-19FBE64003C0}" srcOrd="0" destOrd="0" presId="urn:microsoft.com/office/officeart/2005/8/layout/hierarchy1"/>
    <dgm:cxn modelId="{AF39722F-243A-4D98-BA66-1E065320E57B}" type="presParOf" srcId="{F63A5A0B-05AC-4A1F-AA25-19FBE64003C0}" destId="{5458E3DE-1198-46CE-9A86-FF340C5EDD23}" srcOrd="0" destOrd="0" presId="urn:microsoft.com/office/officeart/2005/8/layout/hierarchy1"/>
    <dgm:cxn modelId="{CB38F295-4C21-4094-92E5-6766824E10C7}" type="presParOf" srcId="{F63A5A0B-05AC-4A1F-AA25-19FBE64003C0}" destId="{8FEF8717-0136-48FF-A964-24F5F204A765}" srcOrd="1" destOrd="0" presId="urn:microsoft.com/office/officeart/2005/8/layout/hierarchy1"/>
    <dgm:cxn modelId="{75726096-264F-4295-BB26-84813A683B62}" type="presParOf" srcId="{83648E27-09C7-4092-9DD6-D42CB8EF9250}" destId="{E9CC4AE3-EE64-46A0-9EB4-9D1565D9C796}" srcOrd="1" destOrd="0" presId="urn:microsoft.com/office/officeart/2005/8/layout/hierarchy1"/>
    <dgm:cxn modelId="{20C31984-F181-4273-8260-C2C3D7A5B036}" type="presParOf" srcId="{720AECA6-B335-4D1D-8C34-D1B3A56997F0}" destId="{3197812F-9542-4402-8AD9-95D63C6C65FC}" srcOrd="2" destOrd="0" presId="urn:microsoft.com/office/officeart/2005/8/layout/hierarchy1"/>
    <dgm:cxn modelId="{04049482-DF12-4570-A33A-ACF885C532C3}" type="presParOf" srcId="{3197812F-9542-4402-8AD9-95D63C6C65FC}" destId="{FF18236B-B5C3-4272-85F6-800CC095608B}" srcOrd="0" destOrd="0" presId="urn:microsoft.com/office/officeart/2005/8/layout/hierarchy1"/>
    <dgm:cxn modelId="{62C489BF-D32F-4B54-A961-5A80153443D8}" type="presParOf" srcId="{FF18236B-B5C3-4272-85F6-800CC095608B}" destId="{BFB8AE82-0110-461E-A35F-39285F01C320}" srcOrd="0" destOrd="0" presId="urn:microsoft.com/office/officeart/2005/8/layout/hierarchy1"/>
    <dgm:cxn modelId="{A748BD96-272B-4F96-BF1F-8E326025D062}" type="presParOf" srcId="{FF18236B-B5C3-4272-85F6-800CC095608B}" destId="{486C64B5-1259-45D0-A5B7-88FA5276ADBC}" srcOrd="1" destOrd="0" presId="urn:microsoft.com/office/officeart/2005/8/layout/hierarchy1"/>
    <dgm:cxn modelId="{02F61F79-13A6-4DFC-A7A6-6951ADB9BA4F}" type="presParOf" srcId="{3197812F-9542-4402-8AD9-95D63C6C65FC}" destId="{BAAB4933-374B-4E2C-84D0-74E6EBE8EDFD}" srcOrd="1" destOrd="0" presId="urn:microsoft.com/office/officeart/2005/8/layout/hierarchy1"/>
    <dgm:cxn modelId="{087725F9-A8AD-46C3-99BA-6C5621871A39}" type="presParOf" srcId="{720AECA6-B335-4D1D-8C34-D1B3A56997F0}" destId="{CF3A4998-4804-4E33-8354-919307355FC5}" srcOrd="3" destOrd="0" presId="urn:microsoft.com/office/officeart/2005/8/layout/hierarchy1"/>
    <dgm:cxn modelId="{C38C45C2-6AB8-4CC2-938B-80AA60751781}" type="presParOf" srcId="{CF3A4998-4804-4E33-8354-919307355FC5}" destId="{CCB00F89-733D-4B40-85B4-9A4FD7E44A48}" srcOrd="0" destOrd="0" presId="urn:microsoft.com/office/officeart/2005/8/layout/hierarchy1"/>
    <dgm:cxn modelId="{31C9B847-D6C1-402D-88F0-5325970C6F9A}" type="presParOf" srcId="{CCB00F89-733D-4B40-85B4-9A4FD7E44A48}" destId="{1BB4D344-F986-473B-8F28-B4E78366915D}" srcOrd="0" destOrd="0" presId="urn:microsoft.com/office/officeart/2005/8/layout/hierarchy1"/>
    <dgm:cxn modelId="{3E987B40-AEA9-47FB-B88F-CA9322878E6B}" type="presParOf" srcId="{CCB00F89-733D-4B40-85B4-9A4FD7E44A48}" destId="{71660058-61F8-4146-A8EE-33FF48617F69}" srcOrd="1" destOrd="0" presId="urn:microsoft.com/office/officeart/2005/8/layout/hierarchy1"/>
    <dgm:cxn modelId="{14E1193F-94D7-4989-A5FF-960AE4D49BC8}" type="presParOf" srcId="{CF3A4998-4804-4E33-8354-919307355FC5}" destId="{EEFDBFFC-DE41-47B8-836F-22A06E68B90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62AE93-ECB0-4F77-852B-0FAB80E42B58}">
      <dsp:nvSpPr>
        <dsp:cNvPr id="0" name=""/>
        <dsp:cNvSpPr/>
      </dsp:nvSpPr>
      <dsp:spPr>
        <a:xfrm>
          <a:off x="0" y="2134"/>
          <a:ext cx="672890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83B1C0-0D8D-405A-8F6A-8407280523AC}">
      <dsp:nvSpPr>
        <dsp:cNvPr id="0" name=""/>
        <dsp:cNvSpPr/>
      </dsp:nvSpPr>
      <dsp:spPr>
        <a:xfrm>
          <a:off x="0" y="2134"/>
          <a:ext cx="6728905" cy="7279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900" kern="1200"/>
            <a:t>Zu Empfehlen ist, gerade wenn man </a:t>
          </a:r>
          <a:endParaRPr lang="en-US" sz="2900" kern="1200"/>
        </a:p>
      </dsp:txBody>
      <dsp:txXfrm>
        <a:off x="0" y="2134"/>
        <a:ext cx="6728905" cy="727950"/>
      </dsp:txXfrm>
    </dsp:sp>
    <dsp:sp modelId="{9BD359E6-D435-447F-BDDD-7824B3CD2ABB}">
      <dsp:nvSpPr>
        <dsp:cNvPr id="0" name=""/>
        <dsp:cNvSpPr/>
      </dsp:nvSpPr>
      <dsp:spPr>
        <a:xfrm>
          <a:off x="0" y="730085"/>
          <a:ext cx="6728905" cy="0"/>
        </a:xfrm>
        <a:prstGeom prst="line">
          <a:avLst/>
        </a:prstGeom>
        <a:solidFill>
          <a:schemeClr val="accent2">
            <a:hueOff val="-285141"/>
            <a:satOff val="-1173"/>
            <a:lumOff val="235"/>
            <a:alphaOff val="0"/>
          </a:schemeClr>
        </a:solidFill>
        <a:ln w="12700" cap="flat" cmpd="sng" algn="ctr">
          <a:solidFill>
            <a:schemeClr val="accent2">
              <a:hueOff val="-285141"/>
              <a:satOff val="-1173"/>
              <a:lumOff val="23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317E9D-7665-4704-ACE1-3A7FB231BA5C}">
      <dsp:nvSpPr>
        <dsp:cNvPr id="0" name=""/>
        <dsp:cNvSpPr/>
      </dsp:nvSpPr>
      <dsp:spPr>
        <a:xfrm>
          <a:off x="0" y="730085"/>
          <a:ext cx="6728905" cy="7279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900" kern="1200"/>
            <a:t>wenig Geld als Budget hat, ein Haus-</a:t>
          </a:r>
          <a:endParaRPr lang="en-US" sz="2900" kern="1200"/>
        </a:p>
      </dsp:txBody>
      <dsp:txXfrm>
        <a:off x="0" y="730085"/>
        <a:ext cx="6728905" cy="727950"/>
      </dsp:txXfrm>
    </dsp:sp>
    <dsp:sp modelId="{A9512928-1D80-43F7-B002-D608F94CC16D}">
      <dsp:nvSpPr>
        <dsp:cNvPr id="0" name=""/>
        <dsp:cNvSpPr/>
      </dsp:nvSpPr>
      <dsp:spPr>
        <a:xfrm>
          <a:off x="0" y="1458035"/>
          <a:ext cx="6728905" cy="0"/>
        </a:xfrm>
        <a:prstGeom prst="line">
          <a:avLst/>
        </a:prstGeom>
        <a:solidFill>
          <a:schemeClr val="accent2">
            <a:hueOff val="-570281"/>
            <a:satOff val="-2346"/>
            <a:lumOff val="470"/>
            <a:alphaOff val="0"/>
          </a:schemeClr>
        </a:solidFill>
        <a:ln w="12700" cap="flat" cmpd="sng" algn="ctr">
          <a:solidFill>
            <a:schemeClr val="accent2">
              <a:hueOff val="-570281"/>
              <a:satOff val="-2346"/>
              <a:lumOff val="47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82E874-71D9-4F24-9EF0-C14AA310D9CF}">
      <dsp:nvSpPr>
        <dsp:cNvPr id="0" name=""/>
        <dsp:cNvSpPr/>
      </dsp:nvSpPr>
      <dsp:spPr>
        <a:xfrm>
          <a:off x="0" y="1458035"/>
          <a:ext cx="6728905" cy="7279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900" kern="1200"/>
            <a:t>haltsbuch zu führen.</a:t>
          </a:r>
          <a:endParaRPr lang="en-US" sz="2900" kern="1200"/>
        </a:p>
      </dsp:txBody>
      <dsp:txXfrm>
        <a:off x="0" y="1458035"/>
        <a:ext cx="6728905" cy="727950"/>
      </dsp:txXfrm>
    </dsp:sp>
    <dsp:sp modelId="{8FF7A657-8CEA-4440-9CF3-B5C538DE7F6B}">
      <dsp:nvSpPr>
        <dsp:cNvPr id="0" name=""/>
        <dsp:cNvSpPr/>
      </dsp:nvSpPr>
      <dsp:spPr>
        <a:xfrm>
          <a:off x="0" y="2185986"/>
          <a:ext cx="6728905" cy="0"/>
        </a:xfrm>
        <a:prstGeom prst="line">
          <a:avLst/>
        </a:prstGeom>
        <a:solidFill>
          <a:schemeClr val="accent2">
            <a:hueOff val="-855422"/>
            <a:satOff val="-3520"/>
            <a:lumOff val="706"/>
            <a:alphaOff val="0"/>
          </a:schemeClr>
        </a:solidFill>
        <a:ln w="12700" cap="flat" cmpd="sng" algn="ctr">
          <a:solidFill>
            <a:schemeClr val="accent2">
              <a:hueOff val="-855422"/>
              <a:satOff val="-3520"/>
              <a:lumOff val="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C7D447-9E33-4A9E-A02B-5136F2FDFC50}">
      <dsp:nvSpPr>
        <dsp:cNvPr id="0" name=""/>
        <dsp:cNvSpPr/>
      </dsp:nvSpPr>
      <dsp:spPr>
        <a:xfrm>
          <a:off x="0" y="2185986"/>
          <a:ext cx="6728905" cy="7279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900" kern="1200"/>
            <a:t>Entweder digital oder auf altgedienter </a:t>
          </a:r>
          <a:endParaRPr lang="en-US" sz="2900" kern="1200"/>
        </a:p>
      </dsp:txBody>
      <dsp:txXfrm>
        <a:off x="0" y="2185986"/>
        <a:ext cx="6728905" cy="727950"/>
      </dsp:txXfrm>
    </dsp:sp>
    <dsp:sp modelId="{C2C27DCB-FCE5-4446-9962-69622C0670FA}">
      <dsp:nvSpPr>
        <dsp:cNvPr id="0" name=""/>
        <dsp:cNvSpPr/>
      </dsp:nvSpPr>
      <dsp:spPr>
        <a:xfrm>
          <a:off x="0" y="2913937"/>
          <a:ext cx="6728905" cy="0"/>
        </a:xfrm>
        <a:prstGeom prst="line">
          <a:avLst/>
        </a:prstGeom>
        <a:solidFill>
          <a:schemeClr val="accent2">
            <a:hueOff val="-1140562"/>
            <a:satOff val="-4693"/>
            <a:lumOff val="941"/>
            <a:alphaOff val="0"/>
          </a:schemeClr>
        </a:solidFill>
        <a:ln w="12700" cap="flat" cmpd="sng" algn="ctr">
          <a:solidFill>
            <a:schemeClr val="accent2">
              <a:hueOff val="-1140562"/>
              <a:satOff val="-4693"/>
              <a:lumOff val="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B2426B-4586-4088-9639-585A861F4B20}">
      <dsp:nvSpPr>
        <dsp:cNvPr id="0" name=""/>
        <dsp:cNvSpPr/>
      </dsp:nvSpPr>
      <dsp:spPr>
        <a:xfrm>
          <a:off x="0" y="2913937"/>
          <a:ext cx="6728905" cy="7279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900" kern="1200"/>
            <a:t>Art und Weise handschriftlich.</a:t>
          </a:r>
          <a:endParaRPr lang="en-US" sz="2900" kern="1200"/>
        </a:p>
      </dsp:txBody>
      <dsp:txXfrm>
        <a:off x="0" y="2913937"/>
        <a:ext cx="6728905" cy="727950"/>
      </dsp:txXfrm>
    </dsp:sp>
    <dsp:sp modelId="{3C7DFA81-55EA-4FD9-A417-361CD44ED778}">
      <dsp:nvSpPr>
        <dsp:cNvPr id="0" name=""/>
        <dsp:cNvSpPr/>
      </dsp:nvSpPr>
      <dsp:spPr>
        <a:xfrm>
          <a:off x="0" y="3641887"/>
          <a:ext cx="6728905" cy="0"/>
        </a:xfrm>
        <a:prstGeom prst="line">
          <a:avLst/>
        </a:prstGeom>
        <a:solidFill>
          <a:schemeClr val="accent2">
            <a:hueOff val="-1425703"/>
            <a:satOff val="-5866"/>
            <a:lumOff val="1176"/>
            <a:alphaOff val="0"/>
          </a:schemeClr>
        </a:solidFill>
        <a:ln w="12700" cap="flat" cmpd="sng" algn="ctr">
          <a:solidFill>
            <a:schemeClr val="accent2">
              <a:hueOff val="-1425703"/>
              <a:satOff val="-5866"/>
              <a:lumOff val="11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D908A6-257B-46BC-B201-7CA5AFAD5FE5}">
      <dsp:nvSpPr>
        <dsp:cNvPr id="0" name=""/>
        <dsp:cNvSpPr/>
      </dsp:nvSpPr>
      <dsp:spPr>
        <a:xfrm>
          <a:off x="0" y="3641887"/>
          <a:ext cx="6728905" cy="7279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900" kern="1200"/>
            <a:t>kostenfreies sind Finanzguru Woolsocks:</a:t>
          </a:r>
          <a:endParaRPr lang="en-US" sz="2900" kern="1200"/>
        </a:p>
      </dsp:txBody>
      <dsp:txXfrm>
        <a:off x="0" y="3641887"/>
        <a:ext cx="6728905" cy="7279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D717F0-2B31-4276-BF9D-E3705F68E178}">
      <dsp:nvSpPr>
        <dsp:cNvPr id="0" name=""/>
        <dsp:cNvSpPr/>
      </dsp:nvSpPr>
      <dsp:spPr>
        <a:xfrm>
          <a:off x="3121" y="768712"/>
          <a:ext cx="2228429" cy="141505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8C0C33-9FB0-4C9A-9857-D30F7A42EF62}">
      <dsp:nvSpPr>
        <dsp:cNvPr id="0" name=""/>
        <dsp:cNvSpPr/>
      </dsp:nvSpPr>
      <dsp:spPr>
        <a:xfrm>
          <a:off x="250724" y="1003935"/>
          <a:ext cx="2228429" cy="14150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400" b="0" i="0" kern="1200"/>
            <a:t>Familien-Haushaltbuch</a:t>
          </a:r>
          <a:endParaRPr lang="en-US" sz="2400" kern="1200"/>
        </a:p>
      </dsp:txBody>
      <dsp:txXfrm>
        <a:off x="292169" y="1045380"/>
        <a:ext cx="2145539" cy="1332162"/>
      </dsp:txXfrm>
    </dsp:sp>
    <dsp:sp modelId="{5458E3DE-1198-46CE-9A86-FF340C5EDD23}">
      <dsp:nvSpPr>
        <dsp:cNvPr id="0" name=""/>
        <dsp:cNvSpPr/>
      </dsp:nvSpPr>
      <dsp:spPr>
        <a:xfrm>
          <a:off x="2726757" y="768712"/>
          <a:ext cx="2228429" cy="141505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EF8717-0136-48FF-A964-24F5F204A765}">
      <dsp:nvSpPr>
        <dsp:cNvPr id="0" name=""/>
        <dsp:cNvSpPr/>
      </dsp:nvSpPr>
      <dsp:spPr>
        <a:xfrm>
          <a:off x="2974360" y="1003935"/>
          <a:ext cx="2228429" cy="14150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400" b="0" i="0" kern="1200"/>
            <a:t>Mein Haushaltsbuch + Finanzen</a:t>
          </a:r>
          <a:endParaRPr lang="en-US" sz="2400" kern="1200"/>
        </a:p>
      </dsp:txBody>
      <dsp:txXfrm>
        <a:off x="3015805" y="1045380"/>
        <a:ext cx="2145539" cy="1332162"/>
      </dsp:txXfrm>
    </dsp:sp>
    <dsp:sp modelId="{BFB8AE82-0110-461E-A35F-39285F01C320}">
      <dsp:nvSpPr>
        <dsp:cNvPr id="0" name=""/>
        <dsp:cNvSpPr/>
      </dsp:nvSpPr>
      <dsp:spPr>
        <a:xfrm>
          <a:off x="5450393" y="768712"/>
          <a:ext cx="2228429" cy="141505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6C64B5-1259-45D0-A5B7-88FA5276ADBC}">
      <dsp:nvSpPr>
        <dsp:cNvPr id="0" name=""/>
        <dsp:cNvSpPr/>
      </dsp:nvSpPr>
      <dsp:spPr>
        <a:xfrm>
          <a:off x="5697996" y="1003935"/>
          <a:ext cx="2228429" cy="14150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400" b="0" i="0" kern="1200"/>
            <a:t>Ausgaben Manager – Money Note</a:t>
          </a:r>
          <a:endParaRPr lang="en-US" sz="2400" kern="1200"/>
        </a:p>
      </dsp:txBody>
      <dsp:txXfrm>
        <a:off x="5739441" y="1045380"/>
        <a:ext cx="2145539" cy="1332162"/>
      </dsp:txXfrm>
    </dsp:sp>
    <dsp:sp modelId="{1BB4D344-F986-473B-8F28-B4E78366915D}">
      <dsp:nvSpPr>
        <dsp:cNvPr id="0" name=""/>
        <dsp:cNvSpPr/>
      </dsp:nvSpPr>
      <dsp:spPr>
        <a:xfrm>
          <a:off x="8174029" y="768712"/>
          <a:ext cx="2228429" cy="141505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660058-61F8-4146-A8EE-33FF48617F69}">
      <dsp:nvSpPr>
        <dsp:cNvPr id="0" name=""/>
        <dsp:cNvSpPr/>
      </dsp:nvSpPr>
      <dsp:spPr>
        <a:xfrm>
          <a:off x="8421633" y="1003935"/>
          <a:ext cx="2228429" cy="14150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400" b="0" i="0" kern="1200"/>
            <a:t>Finanzguru – Konten &amp; Verträge</a:t>
          </a:r>
          <a:endParaRPr lang="en-US" sz="2400" kern="1200"/>
        </a:p>
      </dsp:txBody>
      <dsp:txXfrm>
        <a:off x="8463078" y="1045380"/>
        <a:ext cx="2145539" cy="13321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1D227D51-204B-ED48-AF9A-0BE9633FE04A}"/>
              </a:ext>
            </a:extLst>
          </p:cNvPr>
          <p:cNvSpPr/>
          <p:nvPr/>
        </p:nvSpPr>
        <p:spPr>
          <a:xfrm>
            <a:off x="5224243" y="1096772"/>
            <a:ext cx="6503180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57A23F45-CDAE-8A40-8DE7-92A0BBC119B7}"/>
              </a:ext>
            </a:extLst>
          </p:cNvPr>
          <p:cNvSpPr/>
          <p:nvPr/>
        </p:nvSpPr>
        <p:spPr>
          <a:xfrm>
            <a:off x="501681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8546383-CCC4-544B-B0D8-DE78DE39BB78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5D1728-714F-2942-A0D1-82FF9419B4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7106" y="1625608"/>
            <a:ext cx="8035342" cy="2722164"/>
          </a:xfrm>
        </p:spPr>
        <p:txBody>
          <a:bodyPr anchor="b"/>
          <a:lstStyle>
            <a:lvl1pPr algn="l">
              <a:defRPr sz="8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D072D4-1496-3347-BBF8-5879DF263B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7106" y="4466845"/>
            <a:ext cx="8035342" cy="882904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FC724-B499-364B-AEB5-B6517F6AD5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97105" y="5708747"/>
            <a:ext cx="3882843" cy="365125"/>
          </a:xfrm>
        </p:spPr>
        <p:txBody>
          <a:bodyPr/>
          <a:lstStyle>
            <a:lvl1pPr>
              <a:defRPr sz="1400"/>
            </a:lvl1pPr>
          </a:lstStyle>
          <a:p>
            <a:fld id="{73C3BD54-29B9-3D42-B178-776ED395AA85}" type="datetimeFigureOut">
              <a:rPr lang="en-US" smtClean="0"/>
              <a:pPr/>
              <a:t>5/8/2024</a:t>
            </a:fld>
            <a:endParaRPr lang="en-US" sz="140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33889C-A4E9-B24E-818F-46A1124C5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0F50F-250E-6D45-AEBC-2573FED0C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007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9F291BE0-7A7E-D04F-974F-9F4577FB2F46}"/>
              </a:ext>
            </a:extLst>
          </p:cNvPr>
          <p:cNvSpPr/>
          <p:nvPr/>
        </p:nvSpPr>
        <p:spPr>
          <a:xfrm>
            <a:off x="6163735" y="1096772"/>
            <a:ext cx="5571066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BD33FF1F-6094-0B4A-A3E4-6B0D9283DB44}"/>
              </a:ext>
            </a:extLst>
          </p:cNvPr>
          <p:cNvSpPr/>
          <p:nvPr/>
        </p:nvSpPr>
        <p:spPr>
          <a:xfrm>
            <a:off x="11529484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78A6D9C-C7A5-414B-8CB7-E31470D7D280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1D850E-6310-C04D-8CAC-B7FA9F332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5B7FB3-5DFC-6547-9567-C0ABE874C6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27D2DB-A7B1-204E-8416-E938952BC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324BA1-E2D0-1E4B-9DB3-664FE2733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AE64B2-36E4-5A4E-A78A-A629829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4898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C97F6C6D-13AE-FD40-841C-4AB96460C390}"/>
              </a:ext>
            </a:extLst>
          </p:cNvPr>
          <p:cNvSpPr/>
          <p:nvPr/>
        </p:nvSpPr>
        <p:spPr>
          <a:xfrm>
            <a:off x="4291015" y="1096772"/>
            <a:ext cx="7436404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24E27617-2112-2342-9FF1-39F2A241CCCC}"/>
              </a:ext>
            </a:extLst>
          </p:cNvPr>
          <p:cNvSpPr/>
          <p:nvPr/>
        </p:nvSpPr>
        <p:spPr>
          <a:xfrm>
            <a:off x="408637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C33CE582-7AFE-D048-B5BC-212A12A28F25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9EAEF4-E84F-CF40-B27B-01E1D2AFC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1881951"/>
            <a:ext cx="7335836" cy="1987707"/>
          </a:xfrm>
        </p:spPr>
        <p:txBody>
          <a:bodyPr anchor="b"/>
          <a:lstStyle>
            <a:lvl1pPr>
              <a:defRPr sz="6000" spc="-15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87B7E1-CC48-2441-975D-F1A5412B8A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49" y="3869661"/>
            <a:ext cx="7335836" cy="94846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526218-1FCF-7A4D-B138-D1B1DE91A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984204-038C-FD4B-8E1C-0A9967BF2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359AB9-E1C6-C841-B423-FD2BB13C3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470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B057A-C120-5E4E-BB74-223EB6D00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9EB7BE-6258-C84C-8242-9865D1361C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5111" y="2691637"/>
            <a:ext cx="4946643" cy="31897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3D23CD-80DB-5740-AE68-76414CA31A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76903" y="2691637"/>
            <a:ext cx="4946639" cy="31897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FE0921-9102-1440-B315-778888723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D7802F-1937-2F43-8FF4-846135D6F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609C72-E794-4F4F-8E09-D4883EED7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‹Nr.›</a:t>
            </a:fld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FFEFA3E2-0F30-664C-AAE4-DE6526B5C716}"/>
              </a:ext>
            </a:extLst>
          </p:cNvPr>
          <p:cNvSpPr/>
          <p:nvPr/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C3D7AFF-BC7E-BA41-9C64-B5F9619C0EA1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671D2311-E9B8-F041-A7B8-D5696903F22A}"/>
              </a:ext>
            </a:extLst>
          </p:cNvPr>
          <p:cNvSpPr/>
          <p:nvPr/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675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9CA91-F119-0244-888A-95539A84D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10" y="1204721"/>
            <a:ext cx="8266175" cy="14447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8A3EAC-4422-D548-8D7F-E9944566FB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11" y="2691638"/>
            <a:ext cx="4946644" cy="823912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140CA2-88A9-CC42-A375-8B87E47CC5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5111" y="3515550"/>
            <a:ext cx="4946644" cy="23662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5F960C-714E-2E4A-8141-A88F38274E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76866" y="2691162"/>
            <a:ext cx="4946644" cy="823912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97BC24-C907-EC4B-872D-17429A6577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76866" y="3515074"/>
            <a:ext cx="4946644" cy="23662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E2A045-4283-3C47-B125-68CF3B19F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BC25BC-2C98-574D-BCCD-E36CAB07F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A5C95A-7789-E042-8471-D442D9BB5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‹Nr.›</a:t>
            </a:fld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DF1BA5B-EDD8-B648-8A3E-E2B3570B1EA0}"/>
              </a:ext>
            </a:extLst>
          </p:cNvPr>
          <p:cNvSpPr/>
          <p:nvPr/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D7476360-629C-DE48-85B7-F4BE6CC457DB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ross 13">
            <a:extLst>
              <a:ext uri="{FF2B5EF4-FFF2-40B4-BE49-F238E27FC236}">
                <a16:creationId xmlns:a16="http://schemas.microsoft.com/office/drawing/2014/main" id="{C5F6C588-FC1B-3147-AFA1-CD7D76C5AEAC}"/>
              </a:ext>
            </a:extLst>
          </p:cNvPr>
          <p:cNvSpPr/>
          <p:nvPr/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13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15401-5318-7045-8AE3-B1A99F2D8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E2F55F-EB76-AE49-B554-12B65B636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CB6E6E-D81E-C44A-AC54-CBE0134C1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E025B9-9F46-3049-9977-0119B96D3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‹Nr.›</a:t>
            </a:fld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5760068-EADA-2B4B-9819-CF981184FAEB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1DA7622-137E-184A-A93C-8DBB10318AE6}"/>
              </a:ext>
            </a:extLst>
          </p:cNvPr>
          <p:cNvSpPr/>
          <p:nvPr/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9" name="Cross 8">
            <a:extLst>
              <a:ext uri="{FF2B5EF4-FFF2-40B4-BE49-F238E27FC236}">
                <a16:creationId xmlns:a16="http://schemas.microsoft.com/office/drawing/2014/main" id="{54FB0990-6F8D-B048-8309-19B0D1A41033}"/>
              </a:ext>
            </a:extLst>
          </p:cNvPr>
          <p:cNvSpPr/>
          <p:nvPr/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433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AF81DD-2B1F-3444-8023-DD52318FE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927EE3-DAA3-D948-B8FD-48417540B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4532D4-FFBF-6C47-A6C9-D55196D91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‹Nr.›</a:t>
            </a:fld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B8D5541-7726-BA46-8BFA-BF6AA8D42BD7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Cross 47">
            <a:extLst>
              <a:ext uri="{FF2B5EF4-FFF2-40B4-BE49-F238E27FC236}">
                <a16:creationId xmlns:a16="http://schemas.microsoft.com/office/drawing/2014/main" id="{97F434CF-7503-CE4F-8426-C312C6315AD0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EDBFB2F-FE34-E349-9484-C275FBE31614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568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2DCFD-BEE6-AC49-BABD-D8B89C3B6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3800"/>
            <a:ext cx="4114800" cy="107721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1DE035-8260-4443-B1D9-A9C8D58403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1813" y="1508252"/>
            <a:ext cx="5606518" cy="40458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C1AA53-7507-D04B-9B8E-6A4F7122EC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49" y="2368295"/>
            <a:ext cx="4114800" cy="31858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56E11F-3003-0745-ACAB-FAA4E676E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BC11A6-59AC-FE45-8A1C-9DDC00582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D6F51E-1A94-034C-BBEE-C26A3AF0E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‹Nr.›</a:t>
            </a:fld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0B7D330-76C0-224C-9C3C-27C4D2B0DDB4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35464D55-5C51-844B-A38A-8143590FB934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FD988250-C554-DE44-B887-57D0B2AA8E37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444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86C7C-36AD-9A4E-8524-8F44E8839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3800"/>
            <a:ext cx="4114800" cy="107721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015248-4C80-3348-A8A9-6C9F5D32FC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31151" y="1096772"/>
            <a:ext cx="6096270" cy="5761228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4B3083-CA16-C54A-B130-7BEE6DF9D8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49" y="2370666"/>
            <a:ext cx="4114800" cy="318346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3C6EB5-D7D1-E247-B9D7-D319E5AAB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FBF6CC-F5C4-9847-BADB-8B7441C8F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63FE4-B2F5-7741-B517-533F1C98C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‹Nr.›</a:t>
            </a:fld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B80A771-7D8E-0F4A-93A3-B977667D338E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2C9320FA-0E3A-2749-9085-DF30FA26F4BD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5A3DF5D0-8A2C-A049-9132-EE1EF7D014D4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1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>
            <a:extLst>
              <a:ext uri="{FF2B5EF4-FFF2-40B4-BE49-F238E27FC236}">
                <a16:creationId xmlns:a16="http://schemas.microsoft.com/office/drawing/2014/main" id="{9F6C0E12-251D-EA44-BF81-4ABDFBB94321}"/>
              </a:ext>
            </a:extLst>
          </p:cNvPr>
          <p:cNvSpPr/>
          <p:nvPr/>
        </p:nvSpPr>
        <p:spPr>
          <a:xfrm>
            <a:off x="7087169" y="1096772"/>
            <a:ext cx="4652226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DC5FF4-095A-114E-87B6-73C7ADFF9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1E6EC9-9650-2042-8581-5B4082F941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A0800-B373-3B40-B187-30AFE44CD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A4C1C-C790-B449-8C06-78E8303F9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3E620-F86B-F447-AB06-DDAB39192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‹Nr.›</a:t>
            </a:fld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0487CB5-43E0-974C-9DDC-252A8A37107F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ross 9">
            <a:extLst>
              <a:ext uri="{FF2B5EF4-FFF2-40B4-BE49-F238E27FC236}">
                <a16:creationId xmlns:a16="http://schemas.microsoft.com/office/drawing/2014/main" id="{E9CB83EF-4143-5A45-9B3A-9E70DD50253B}"/>
              </a:ext>
            </a:extLst>
          </p:cNvPr>
          <p:cNvSpPr/>
          <p:nvPr/>
        </p:nvSpPr>
        <p:spPr>
          <a:xfrm>
            <a:off x="11415183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571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9DF801-FF8E-6247-9065-D9304CD609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355667" y="1204722"/>
            <a:ext cx="1853360" cy="467664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0E2615-7E4D-AB47-ACE6-236D716D7D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73667" y="1204722"/>
            <a:ext cx="8274047" cy="46969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1F0223-5AC9-374E-BD0C-344F67E2A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BEDD42-54A1-E648-8829-140EC4C57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8FDF8F-8DBC-8A47-8000-5BA35DF9F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‹Nr.›</a:t>
            </a:fld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F2CE2A98-5154-A544-BE2A-FDC0811C19A0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C4EC832-8181-5643-8A62-117E43F0E498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ross 9">
            <a:extLst>
              <a:ext uri="{FF2B5EF4-FFF2-40B4-BE49-F238E27FC236}">
                <a16:creationId xmlns:a16="http://schemas.microsoft.com/office/drawing/2014/main" id="{24AF3281-BC22-374D-A461-8B3181F600AA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324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952BFD-D607-6845-9C7B-1C8D3B4EE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4721"/>
            <a:ext cx="8267296" cy="144655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BB52FF-3B04-8245-BF0B-89C9E29336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50" y="2691638"/>
            <a:ext cx="8267296" cy="31885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A99BFE-CBDD-C344-A21E-44A52F11B6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5149" y="594969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lang="en-US" sz="1050" smtClean="0">
                <a:latin typeface="+mn-lt"/>
              </a:defRPr>
            </a:lvl1pPr>
          </a:lstStyle>
          <a:p>
            <a:fld id="{73C3BD54-29B9-3D42-B178-776ED395AA85}" type="datetimeFigureOut">
              <a:rPr lang="en-US" smtClean="0"/>
              <a:pPr/>
              <a:t>5/8/2024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C371C0-3DCE-0743-946F-C7540DD789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5150" y="543179"/>
            <a:ext cx="4114800" cy="246888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lang="en-US" sz="1050"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E32ADB-4517-194F-8B4B-A9D26B3C02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13024" y="511175"/>
            <a:ext cx="914400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86BB3423-611C-6944-BA94-F2572F362413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333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System Font Regular"/>
        <a:buChar char="–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20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CA2C65D-0168-1245-86C8-62A8A6F7B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3771778-84ED-CE98-7151-D160D960B6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7106" y="1625608"/>
            <a:ext cx="3882844" cy="272216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de-DE" sz="4700" dirty="0"/>
              <a:t>Haushalt- und Budgetberatung</a:t>
            </a:r>
          </a:p>
        </p:txBody>
      </p:sp>
      <p:pic>
        <p:nvPicPr>
          <p:cNvPr id="4" name="Picture 3" descr="Taschenrechner und Notizblock">
            <a:extLst>
              <a:ext uri="{FF2B5EF4-FFF2-40B4-BE49-F238E27FC236}">
                <a16:creationId xmlns:a16="http://schemas.microsoft.com/office/drawing/2014/main" id="{4B6EFD5A-34E2-E0AD-ADD2-6EDACB8BDF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953" r="1227" b="-1"/>
          <a:stretch/>
        </p:blipFill>
        <p:spPr>
          <a:xfrm>
            <a:off x="5224242" y="10"/>
            <a:ext cx="6967758" cy="6857990"/>
          </a:xfrm>
          <a:prstGeom prst="rect">
            <a:avLst/>
          </a:prstGeom>
        </p:spPr>
      </p:pic>
      <p:sp>
        <p:nvSpPr>
          <p:cNvPr id="11" name="Cross 10">
            <a:extLst>
              <a:ext uri="{FF2B5EF4-FFF2-40B4-BE49-F238E27FC236}">
                <a16:creationId xmlns:a16="http://schemas.microsoft.com/office/drawing/2014/main" id="{4029224B-C0FC-EC47-B248-0D4271BC7F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575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55E9273-3717-C94C-9BFF-75E87E47C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Ein Bild, das Text, Grafikdesign, Schrift, Grafiken enthält.&#10;&#10;Automatisch generierte Beschreibung">
            <a:extLst>
              <a:ext uri="{FF2B5EF4-FFF2-40B4-BE49-F238E27FC236}">
                <a16:creationId xmlns:a16="http://schemas.microsoft.com/office/drawing/2014/main" id="{6FB296A8-84DE-ACA9-F805-7D43618380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5" y="0"/>
            <a:ext cx="2794066" cy="1676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999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79E3846-8D0B-B14A-817A-7FAC9DDA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11F9EDC-2394-F62E-9FDB-EC31DE0195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4721"/>
            <a:ext cx="4114799" cy="1446550"/>
          </a:xfrm>
        </p:spPr>
        <p:txBody>
          <a:bodyPr>
            <a:normAutofit/>
          </a:bodyPr>
          <a:lstStyle/>
          <a:p>
            <a:r>
              <a:rPr lang="de-DE" dirty="0"/>
              <a:t>Einnahmen ermitteln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E6C43E4-A94F-EAB6-6EB8-182EB6F326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150" y="2691638"/>
            <a:ext cx="4114799" cy="3188586"/>
          </a:xfrm>
        </p:spPr>
        <p:txBody>
          <a:bodyPr>
            <a:normAutofit/>
          </a:bodyPr>
          <a:lstStyle/>
          <a:p>
            <a:r>
              <a:rPr lang="de-DE" dirty="0"/>
              <a:t>Zu den Einnahmen gehören alles, was an Geld einem regelmäßig und </a:t>
            </a:r>
            <a:r>
              <a:rPr lang="de-DE" dirty="0" err="1"/>
              <a:t>unregel</a:t>
            </a:r>
            <a:r>
              <a:rPr lang="de-DE" dirty="0"/>
              <a:t>-                                                         mäßig zufließt.</a:t>
            </a:r>
          </a:p>
        </p:txBody>
      </p:sp>
      <p:pic>
        <p:nvPicPr>
          <p:cNvPr id="5" name="Picture 4" descr="Grafik auf Dokument mit Stift">
            <a:extLst>
              <a:ext uri="{FF2B5EF4-FFF2-40B4-BE49-F238E27FC236}">
                <a16:creationId xmlns:a16="http://schemas.microsoft.com/office/drawing/2014/main" id="{4218A859-5CB7-DA4B-0F32-4BB92DAE48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52" r="9229" b="-1"/>
          <a:stretch/>
        </p:blipFill>
        <p:spPr>
          <a:xfrm>
            <a:off x="5224242" y="10"/>
            <a:ext cx="6967758" cy="6857990"/>
          </a:xfrm>
          <a:prstGeom prst="rect">
            <a:avLst/>
          </a:prstGeom>
        </p:spPr>
      </p:pic>
      <p:sp>
        <p:nvSpPr>
          <p:cNvPr id="11" name="Cross 10">
            <a:extLst>
              <a:ext uri="{FF2B5EF4-FFF2-40B4-BE49-F238E27FC236}">
                <a16:creationId xmlns:a16="http://schemas.microsoft.com/office/drawing/2014/main" id="{EAB1217A-7C36-3A41-8536-BC68C45210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6810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CA5172B-100A-154D-8648-280629D67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148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D227D51-204B-ED48-AF9A-0BE9633FE0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24243" y="1096772"/>
            <a:ext cx="6503180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57A23F45-CDAE-8A40-8DE7-92A0BBC119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681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8546383-CCC4-544B-B0D8-DE78DE39B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14F048CC-17C9-B246-BF2A-29E51AD1C6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Lupe, die sinkende Leistung zeigt">
            <a:extLst>
              <a:ext uri="{FF2B5EF4-FFF2-40B4-BE49-F238E27FC236}">
                <a16:creationId xmlns:a16="http://schemas.microsoft.com/office/drawing/2014/main" id="{8095157E-0E15-8B8F-61DE-32A67DD3DF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20" b="1451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7" name="Rectangle">
            <a:extLst>
              <a:ext uri="{FF2B5EF4-FFF2-40B4-BE49-F238E27FC236}">
                <a16:creationId xmlns:a16="http://schemas.microsoft.com/office/drawing/2014/main" id="{7D2808A8-88EA-594B-9B2E-FD41A1C75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92780" y="4238244"/>
            <a:ext cx="7334060" cy="2619754"/>
          </a:xfrm>
          <a:prstGeom prst="rect">
            <a:avLst/>
          </a:prstGeom>
          <a:gradFill flip="none" rotWithShape="1">
            <a:gsLst>
              <a:gs pos="32000">
                <a:schemeClr val="bg1">
                  <a:alpha val="67000"/>
                </a:schemeClr>
              </a:gs>
              <a:gs pos="0">
                <a:schemeClr val="bg1">
                  <a:alpha val="55000"/>
                </a:schemeClr>
              </a:gs>
              <a:gs pos="99000">
                <a:schemeClr val="bg1">
                  <a:alpha val="5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/>
            <a:endParaRPr sz="2600" cap="all" dirty="0">
              <a:solidFill>
                <a:srgbClr val="FFFFFF"/>
              </a:solidFill>
              <a:sym typeface="Avenir Next"/>
            </a:endParaRPr>
          </a:p>
        </p:txBody>
      </p:sp>
      <p:sp>
        <p:nvSpPr>
          <p:cNvPr id="19" name="Cross 18">
            <a:extLst>
              <a:ext uri="{FF2B5EF4-FFF2-40B4-BE49-F238E27FC236}">
                <a16:creationId xmlns:a16="http://schemas.microsoft.com/office/drawing/2014/main" id="{7DBD7E48-E652-0E49-8812-18A94BA959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1940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53E2C7F-F4FF-A94D-ACAE-82823EC88F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F9DCD62-D19B-2787-CC5E-6D3E34C9F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7384" y="4472847"/>
            <a:ext cx="6690950" cy="1453896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000" kern="1200" spc="-15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Feste Ausgaben erfassen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364D2A5-04E7-35E5-462D-E9B50A25A4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7384" y="5960609"/>
            <a:ext cx="6690950" cy="457200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dirty="0"/>
              <a:t>Alle </a:t>
            </a:r>
            <a:r>
              <a:rPr lang="en-US" dirty="0" err="1"/>
              <a:t>Ausgaben</a:t>
            </a:r>
            <a:r>
              <a:rPr lang="en-US" dirty="0"/>
              <a:t> </a:t>
            </a:r>
            <a:r>
              <a:rPr lang="en-US" dirty="0" err="1"/>
              <a:t>im</a:t>
            </a:r>
            <a:r>
              <a:rPr lang="en-US" dirty="0"/>
              <a:t> Monat </a:t>
            </a:r>
            <a:r>
              <a:rPr lang="en-US" dirty="0" err="1"/>
              <a:t>erfassen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2314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367E596-6364-884D-8ECA-DABD757BD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Weißer Taschenrechner">
            <a:extLst>
              <a:ext uri="{FF2B5EF4-FFF2-40B4-BE49-F238E27FC236}">
                <a16:creationId xmlns:a16="http://schemas.microsoft.com/office/drawing/2014/main" id="{B2BBD5AF-4324-F0DB-2F48-AE181C6D84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">
            <a:extLst>
              <a:ext uri="{FF2B5EF4-FFF2-40B4-BE49-F238E27FC236}">
                <a16:creationId xmlns:a16="http://schemas.microsoft.com/office/drawing/2014/main" id="{6C7511A4-6FBF-0246-AB44-3B819A707D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0549940" cy="6858000"/>
          </a:xfrm>
          <a:prstGeom prst="rect">
            <a:avLst/>
          </a:prstGeom>
          <a:gradFill flip="none" rotWithShape="1">
            <a:gsLst>
              <a:gs pos="32000">
                <a:schemeClr val="bg1">
                  <a:alpha val="67000"/>
                </a:schemeClr>
              </a:gs>
              <a:gs pos="0">
                <a:schemeClr val="bg1">
                  <a:alpha val="55000"/>
                </a:schemeClr>
              </a:gs>
              <a:gs pos="99000">
                <a:schemeClr val="bg1">
                  <a:alpha val="5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/>
            <a:endParaRPr sz="2600" cap="all" dirty="0">
              <a:solidFill>
                <a:srgbClr val="FFFFFF"/>
              </a:solidFill>
              <a:sym typeface="Avenir Nex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7857F1F-17F7-9144-8BBA-AD63FC0AA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203B2CC-587C-82DA-44AF-937B12C16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4721"/>
            <a:ext cx="8267296" cy="1446550"/>
          </a:xfrm>
        </p:spPr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23" name="Inhaltsplatzhalter 2">
            <a:extLst>
              <a:ext uri="{FF2B5EF4-FFF2-40B4-BE49-F238E27FC236}">
                <a16:creationId xmlns:a16="http://schemas.microsoft.com/office/drawing/2014/main" id="{EA661453-361A-577F-05EB-F682AB5FBC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150" y="2691638"/>
            <a:ext cx="8267296" cy="3188586"/>
          </a:xfrm>
        </p:spPr>
        <p:txBody>
          <a:bodyPr>
            <a:normAutofit/>
          </a:bodyPr>
          <a:lstStyle/>
          <a:p>
            <a:r>
              <a:rPr lang="de-DE"/>
              <a:t>A) 	legen Sie im 2. Schritt fest, welche </a:t>
            </a:r>
          </a:p>
          <a:p>
            <a:pPr marL="0" indent="0">
              <a:buNone/>
            </a:pPr>
            <a:r>
              <a:rPr lang="de-DE"/>
              <a:t>       	regelmäßige Ausgaben. Z. B. Miete</a:t>
            </a:r>
          </a:p>
          <a:p>
            <a:pPr marL="0" indent="0">
              <a:buNone/>
            </a:pPr>
            <a:r>
              <a:rPr lang="de-DE"/>
              <a:t>	Telefon, Versicherungsbeiträge oder</a:t>
            </a:r>
          </a:p>
          <a:p>
            <a:pPr marL="0" indent="0">
              <a:buNone/>
            </a:pPr>
            <a:r>
              <a:rPr lang="de-DE"/>
              <a:t>	sonstige Ausgaben</a:t>
            </a:r>
          </a:p>
          <a:p>
            <a:r>
              <a:rPr lang="de-DE"/>
              <a:t>B)	legen Sie fest welche unregelmäßige</a:t>
            </a:r>
          </a:p>
          <a:p>
            <a:pPr marL="0" indent="0">
              <a:buNone/>
            </a:pPr>
            <a:r>
              <a:rPr lang="de-DE"/>
              <a:t>	Ausgaben Sie für diesen Monat.</a:t>
            </a:r>
          </a:p>
        </p:txBody>
      </p:sp>
      <p:sp>
        <p:nvSpPr>
          <p:cNvPr id="15" name="Cross 14">
            <a:extLst>
              <a:ext uri="{FF2B5EF4-FFF2-40B4-BE49-F238E27FC236}">
                <a16:creationId xmlns:a16="http://schemas.microsoft.com/office/drawing/2014/main" id="{8D56D3E8-B102-DF4E-8F6F-48B290222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4250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8777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79E3846-8D0B-B14A-817A-7FAC9DDA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F8AA5E5-D17E-4C55-AE19-A282FA6AE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3192" y="1204721"/>
            <a:ext cx="4133647" cy="14465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de-DE" sz="3100"/>
              <a:t>3. Abzug der Kosten im</a:t>
            </a:r>
            <a:br>
              <a:rPr lang="de-DE" sz="3100"/>
            </a:br>
            <a:r>
              <a:rPr lang="de-DE" sz="3100"/>
              <a:t>     Monat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64B531D-4F9F-F70A-A064-37E29E743F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93193" y="2691638"/>
            <a:ext cx="4133647" cy="318858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de-DE" sz="1300">
                <a:latin typeface="Times New Roman" panose="02020603050405020304" pitchFamily="18" charset="0"/>
                <a:cs typeface="Times New Roman" panose="02020603050405020304" pitchFamily="18" charset="0"/>
              </a:rPr>
              <a:t>A) Ziehen Sie die regelmäßigen und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de-DE" sz="1300">
                <a:latin typeface="Times New Roman" panose="02020603050405020304" pitchFamily="18" charset="0"/>
                <a:cs typeface="Times New Roman" panose="02020603050405020304" pitchFamily="18" charset="0"/>
              </a:rPr>
              <a:t>        unregelmäßigen Ausgaben von den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de-DE" sz="1300">
                <a:latin typeface="Times New Roman" panose="02020603050405020304" pitchFamily="18" charset="0"/>
                <a:cs typeface="Times New Roman" panose="02020603050405020304" pitchFamily="18" charset="0"/>
              </a:rPr>
              <a:t>        Einnahmen ab.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de-DE" sz="1300">
                <a:latin typeface="Times New Roman" panose="02020603050405020304" pitchFamily="18" charset="0"/>
                <a:cs typeface="Times New Roman" panose="02020603050405020304" pitchFamily="18" charset="0"/>
              </a:rPr>
              <a:t>        Übrig bleiben bleibt das Budget für den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de-DE" sz="1300">
                <a:latin typeface="Times New Roman" panose="02020603050405020304" pitchFamily="18" charset="0"/>
                <a:cs typeface="Times New Roman" panose="02020603050405020304" pitchFamily="18" charset="0"/>
              </a:rPr>
              <a:t>        alltäglichen Ausgaben z. B. für den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de-DE" sz="1300">
                <a:latin typeface="Times New Roman" panose="02020603050405020304" pitchFamily="18" charset="0"/>
                <a:cs typeface="Times New Roman" panose="02020603050405020304" pitchFamily="18" charset="0"/>
              </a:rPr>
              <a:t>        Wocheneinkauf.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de-DE" sz="1300"/>
          </a:p>
          <a:p>
            <a:pPr marL="0" indent="0">
              <a:lnSpc>
                <a:spcPct val="90000"/>
              </a:lnSpc>
              <a:buNone/>
            </a:pPr>
            <a:r>
              <a:rPr lang="de-DE" sz="1300"/>
              <a:t>	</a:t>
            </a:r>
          </a:p>
        </p:txBody>
      </p:sp>
      <p:pic>
        <p:nvPicPr>
          <p:cNvPr id="5" name="Picture 4" descr="Lupe, die sinkende Leistung zeigt">
            <a:extLst>
              <a:ext uri="{FF2B5EF4-FFF2-40B4-BE49-F238E27FC236}">
                <a16:creationId xmlns:a16="http://schemas.microsoft.com/office/drawing/2014/main" id="{6C387539-6D32-5B67-814F-5E7B341AF2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09" r="31372" b="-1"/>
          <a:stretch/>
        </p:blipFill>
        <p:spPr>
          <a:xfrm>
            <a:off x="20" y="10"/>
            <a:ext cx="6967738" cy="6857990"/>
          </a:xfrm>
          <a:prstGeom prst="rect">
            <a:avLst/>
          </a:prstGeom>
        </p:spPr>
      </p:pic>
      <p:sp>
        <p:nvSpPr>
          <p:cNvPr id="11" name="Cross 10">
            <a:extLst>
              <a:ext uri="{FF2B5EF4-FFF2-40B4-BE49-F238E27FC236}">
                <a16:creationId xmlns:a16="http://schemas.microsoft.com/office/drawing/2014/main" id="{A12C7CBA-A034-9548-BC45-D37C25C008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6032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449ED22-D9F5-F848-A98A-7181D4EE7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3666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880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79E3846-8D0B-B14A-817A-7FAC9DDA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C942742-E960-8509-7850-5D7908EF0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4720"/>
            <a:ext cx="3198777" cy="4344711"/>
          </a:xfrm>
        </p:spPr>
        <p:txBody>
          <a:bodyPr>
            <a:normAutofit/>
          </a:bodyPr>
          <a:lstStyle/>
          <a:p>
            <a:r>
              <a:rPr lang="de-DE" sz="3400"/>
              <a:t>Führung eines Haushaltsbuches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82E6E09-FCB0-5F41-8BAE-C0581D54B5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E8B9AAF-3BFF-3546-915C-8BDE34AD7C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ross 14">
            <a:extLst>
              <a:ext uri="{FF2B5EF4-FFF2-40B4-BE49-F238E27FC236}">
                <a16:creationId xmlns:a16="http://schemas.microsoft.com/office/drawing/2014/main" id="{90012D5C-1270-714B-AFB4-7E632827BA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C85C73B1-EE74-7037-F9BD-4280A92FD1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6146146"/>
              </p:ext>
            </p:extLst>
          </p:nvPr>
        </p:nvGraphicFramePr>
        <p:xfrm>
          <a:off x="4489428" y="1508251"/>
          <a:ext cx="6728905" cy="4371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90435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F367E596-6364-884D-8ECA-DABD757BD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 descr="World map made up of coins">
            <a:extLst>
              <a:ext uri="{FF2B5EF4-FFF2-40B4-BE49-F238E27FC236}">
                <a16:creationId xmlns:a16="http://schemas.microsoft.com/office/drawing/2014/main" id="{6E1DF637-1BB7-E462-32BF-25E1AB6A59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136" b="1861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2" name="Rectangle">
            <a:extLst>
              <a:ext uri="{FF2B5EF4-FFF2-40B4-BE49-F238E27FC236}">
                <a16:creationId xmlns:a16="http://schemas.microsoft.com/office/drawing/2014/main" id="{6C7511A4-6FBF-0246-AB44-3B819A707D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0549940" cy="6858000"/>
          </a:xfrm>
          <a:prstGeom prst="rect">
            <a:avLst/>
          </a:prstGeom>
          <a:gradFill flip="none" rotWithShape="1">
            <a:gsLst>
              <a:gs pos="32000">
                <a:schemeClr val="bg1">
                  <a:alpha val="67000"/>
                </a:schemeClr>
              </a:gs>
              <a:gs pos="0">
                <a:schemeClr val="bg1">
                  <a:alpha val="55000"/>
                </a:schemeClr>
              </a:gs>
              <a:gs pos="99000">
                <a:schemeClr val="bg1">
                  <a:alpha val="5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/>
            <a:endParaRPr sz="2600" cap="all" dirty="0">
              <a:solidFill>
                <a:srgbClr val="FFFFFF"/>
              </a:solidFill>
              <a:sym typeface="Avenir Next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7857F1F-17F7-9144-8BBA-AD63FC0AA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B710380-804B-7C89-9A6A-0F4444203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4721"/>
            <a:ext cx="8267296" cy="1446550"/>
          </a:xfrm>
        </p:spPr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3923C0F-318D-C41E-8A0D-98DEAE94E4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150" y="2691638"/>
            <a:ext cx="8267296" cy="3188586"/>
          </a:xfrm>
        </p:spPr>
        <p:txBody>
          <a:bodyPr>
            <a:normAutofit/>
          </a:bodyPr>
          <a:lstStyle/>
          <a:p>
            <a:r>
              <a:rPr lang="de-DE" dirty="0"/>
              <a:t>The </a:t>
            </a:r>
            <a:r>
              <a:rPr lang="de-DE" dirty="0" err="1"/>
              <a:t>money</a:t>
            </a:r>
            <a:r>
              <a:rPr lang="de-DE" dirty="0"/>
              <a:t> </a:t>
            </a:r>
            <a:r>
              <a:rPr lang="de-DE" dirty="0" err="1"/>
              <a:t>app</a:t>
            </a:r>
            <a:r>
              <a:rPr lang="de-DE" dirty="0"/>
              <a:t>.</a:t>
            </a:r>
          </a:p>
        </p:txBody>
      </p:sp>
      <p:sp>
        <p:nvSpPr>
          <p:cNvPr id="26" name="Cross 25">
            <a:extLst>
              <a:ext uri="{FF2B5EF4-FFF2-40B4-BE49-F238E27FC236}">
                <a16:creationId xmlns:a16="http://schemas.microsoft.com/office/drawing/2014/main" id="{8D56D3E8-B102-DF4E-8F6F-48B290222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4250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0547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579E3846-8D0B-B14A-817A-7FAC9DDA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E0DAEE2-C8C4-BCA9-5819-6F88EE768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4721"/>
            <a:ext cx="4114799" cy="14465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de-DE" sz="2400" dirty="0"/>
              <a:t>4. Was sollte passieren, wenn </a:t>
            </a:r>
            <a:br>
              <a:rPr lang="de-DE" sz="2400" dirty="0"/>
            </a:br>
            <a:r>
              <a:rPr lang="de-DE" sz="2400" dirty="0"/>
              <a:t>die Ausgaben höher sind als die Einnahmen? </a:t>
            </a:r>
            <a:br>
              <a:rPr lang="de-DE" sz="2400" dirty="0"/>
            </a:br>
            <a:endParaRPr lang="de-DE" sz="2400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138A61D-F179-C86E-A030-965F5137A6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150" y="2691638"/>
            <a:ext cx="4114799" cy="3188586"/>
          </a:xfrm>
        </p:spPr>
        <p:txBody>
          <a:bodyPr>
            <a:normAutofit/>
          </a:bodyPr>
          <a:lstStyle/>
          <a:p>
            <a:r>
              <a:rPr lang="de-DE" dirty="0"/>
              <a:t>Wenn die Ausgaben die der Einnahmen  übersteigen, sollten die Ausgaben überprüft werden auf Überflüssigkeit oder wenigstens Reduzierung. </a:t>
            </a:r>
          </a:p>
        </p:txBody>
      </p:sp>
      <p:pic>
        <p:nvPicPr>
          <p:cNvPr id="16" name="Picture 15" descr="Grafik auf Dokument mit Stift">
            <a:extLst>
              <a:ext uri="{FF2B5EF4-FFF2-40B4-BE49-F238E27FC236}">
                <a16:creationId xmlns:a16="http://schemas.microsoft.com/office/drawing/2014/main" id="{4A471395-3543-99FF-198B-F352EC42A9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52" r="9229" b="-1"/>
          <a:stretch/>
        </p:blipFill>
        <p:spPr>
          <a:xfrm>
            <a:off x="5224242" y="10"/>
            <a:ext cx="6967758" cy="6857990"/>
          </a:xfrm>
          <a:prstGeom prst="rect">
            <a:avLst/>
          </a:prstGeom>
        </p:spPr>
      </p:pic>
      <p:sp>
        <p:nvSpPr>
          <p:cNvPr id="22" name="Cross 21">
            <a:extLst>
              <a:ext uri="{FF2B5EF4-FFF2-40B4-BE49-F238E27FC236}">
                <a16:creationId xmlns:a16="http://schemas.microsoft.com/office/drawing/2014/main" id="{EAB1217A-7C36-3A41-8536-BC68C45210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6810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CA5172B-100A-154D-8648-280629D67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9335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79E3846-8D0B-B14A-817A-7FAC9DDA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CA5172B-100A-154D-8648-280629D67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818C0AE-7FC0-E5EA-8995-34E047E317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8" y="1204721"/>
            <a:ext cx="8267299" cy="1446550"/>
          </a:xfrm>
        </p:spPr>
        <p:txBody>
          <a:bodyPr>
            <a:normAutofit/>
          </a:bodyPr>
          <a:lstStyle/>
          <a:p>
            <a:r>
              <a:rPr lang="de-DE"/>
              <a:t>5. Planen Sie einen Betrag ein</a:t>
            </a:r>
            <a:br>
              <a:rPr lang="de-DE"/>
            </a:br>
            <a:r>
              <a:rPr lang="de-DE"/>
              <a:t>     den Sie sparen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A89490F-0A41-CE03-5C05-8101C76124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149" y="2900516"/>
            <a:ext cx="8267299" cy="2979707"/>
          </a:xfrm>
        </p:spPr>
        <p:txBody>
          <a:bodyPr>
            <a:normAutofit/>
          </a:bodyPr>
          <a:lstStyle/>
          <a:p>
            <a:r>
              <a:rPr lang="de-DE" dirty="0"/>
              <a:t>Planen Sie immer einen Betrag ein , den</a:t>
            </a:r>
          </a:p>
          <a:p>
            <a:pPr marL="0" indent="0">
              <a:buNone/>
            </a:pPr>
            <a:r>
              <a:rPr lang="de-DE" dirty="0"/>
              <a:t>   Sie sparen können, um </a:t>
            </a:r>
            <a:r>
              <a:rPr lang="de-DE" dirty="0" err="1"/>
              <a:t>unvorgesehene</a:t>
            </a:r>
            <a:endParaRPr lang="de-DE" dirty="0"/>
          </a:p>
          <a:p>
            <a:pPr marL="0" indent="0">
              <a:buNone/>
            </a:pPr>
            <a:r>
              <a:rPr lang="de-DE" dirty="0"/>
              <a:t>   Ausgaben zu tätigen.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7A9EF9F-F5F8-3B4C-B721-17C0A1876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14" name="Cross 13">
            <a:extLst>
              <a:ext uri="{FF2B5EF4-FFF2-40B4-BE49-F238E27FC236}">
                <a16:creationId xmlns:a16="http://schemas.microsoft.com/office/drawing/2014/main" id="{6DEB3960-7668-064C-B56F-2B18221DED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5662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1673971-79FB-411B-2730-DE4998D19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Schreiben Sie alle </a:t>
            </a:r>
            <a:r>
              <a:rPr lang="de-DE" dirty="0" err="1"/>
              <a:t>verän</a:t>
            </a:r>
            <a:r>
              <a:rPr lang="de-DE" dirty="0"/>
              <a:t>-</a:t>
            </a:r>
            <a:br>
              <a:rPr lang="de-DE" dirty="0"/>
            </a:br>
            <a:r>
              <a:rPr lang="de-DE" dirty="0" err="1"/>
              <a:t>derliche</a:t>
            </a:r>
            <a:r>
              <a:rPr lang="de-DE" dirty="0"/>
              <a:t> Ausgaben auf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B56FE4A-E366-FE18-FC52-CAC1BFD4EC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Schreiben Sie alle veränderliche Aus-</a:t>
            </a:r>
          </a:p>
          <a:p>
            <a:pPr marL="0" indent="0">
              <a:buNone/>
            </a:pPr>
            <a:r>
              <a:rPr lang="de-DE" dirty="0"/>
              <a:t>   gaben auf.</a:t>
            </a:r>
          </a:p>
          <a:p>
            <a:pPr marL="0" indent="0">
              <a:buNone/>
            </a:pPr>
            <a:r>
              <a:rPr lang="de-DE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4647824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79E3846-8D0B-B14A-817A-7FAC9DDA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9A0AFC5-F29E-5676-F643-CAF4DEC14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4721"/>
            <a:ext cx="4114799" cy="1446550"/>
          </a:xfrm>
        </p:spPr>
        <p:txBody>
          <a:bodyPr>
            <a:normAutofit/>
          </a:bodyPr>
          <a:lstStyle/>
          <a:p>
            <a:r>
              <a:rPr lang="de-DE" dirty="0"/>
              <a:t>7) Bilanz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585199F-12F8-3C84-AD90-19C52E98ED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150" y="2691638"/>
            <a:ext cx="4114799" cy="318858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de-DE" sz="1300" dirty="0"/>
              <a:t>Ziehen Sie einmal im Monat </a:t>
            </a:r>
            <a:r>
              <a:rPr lang="de-DE" sz="1300" dirty="0" err="1"/>
              <a:t>bilanz</a:t>
            </a:r>
            <a:endParaRPr lang="de-DE" sz="1300" dirty="0"/>
          </a:p>
          <a:p>
            <a:pPr marL="0" indent="0">
              <a:lnSpc>
                <a:spcPct val="90000"/>
              </a:lnSpc>
              <a:buNone/>
            </a:pPr>
            <a:r>
              <a:rPr lang="de-DE" sz="1300" dirty="0"/>
              <a:t>   z. B.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de-DE" sz="1300" dirty="0"/>
              <a:t>	1.875,00 €</a:t>
            </a:r>
          </a:p>
          <a:p>
            <a:pPr marL="914400" lvl="2" indent="0">
              <a:lnSpc>
                <a:spcPct val="90000"/>
              </a:lnSpc>
              <a:buNone/>
            </a:pPr>
            <a:r>
              <a:rPr lang="de-DE" sz="1300" u="sng" dirty="0"/>
              <a:t>1.720,00 €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de-DE" sz="1300" dirty="0"/>
              <a:t>	   155,00 € Rücklagen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de-DE" sz="1300" dirty="0"/>
              <a:t>Ist das Ziel erreicht, ein positives Ergebnis.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de-DE" sz="1300" dirty="0"/>
              <a:t>Nun haben Sie die Möglichkeiten zur An-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de-DE" sz="1300" dirty="0" err="1"/>
              <a:t>schaffung</a:t>
            </a:r>
            <a:r>
              <a:rPr lang="de-DE" sz="1300" dirty="0"/>
              <a:t>. Für den Notgroschen oder </a:t>
            </a:r>
          </a:p>
        </p:txBody>
      </p:sp>
      <p:pic>
        <p:nvPicPr>
          <p:cNvPr id="5" name="Picture 4" descr="Drei Pfeile im Schwarzen">
            <a:extLst>
              <a:ext uri="{FF2B5EF4-FFF2-40B4-BE49-F238E27FC236}">
                <a16:creationId xmlns:a16="http://schemas.microsoft.com/office/drawing/2014/main" id="{34704158-C074-E314-BCB0-A384A028D6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" r="33401" b="2"/>
          <a:stretch/>
        </p:blipFill>
        <p:spPr>
          <a:xfrm>
            <a:off x="5224242" y="10"/>
            <a:ext cx="6967758" cy="6857990"/>
          </a:xfrm>
          <a:prstGeom prst="rect">
            <a:avLst/>
          </a:prstGeom>
        </p:spPr>
      </p:pic>
      <p:sp>
        <p:nvSpPr>
          <p:cNvPr id="11" name="Cross 10">
            <a:extLst>
              <a:ext uri="{FF2B5EF4-FFF2-40B4-BE49-F238E27FC236}">
                <a16:creationId xmlns:a16="http://schemas.microsoft.com/office/drawing/2014/main" id="{EAB1217A-7C36-3A41-8536-BC68C45210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6810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CA5172B-100A-154D-8648-280629D67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9451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79E3846-8D0B-B14A-817A-7FAC9DDA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DFDF5EB-7330-5C8E-10DB-546D35733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3192" y="1204721"/>
            <a:ext cx="4133647" cy="1446550"/>
          </a:xfrm>
        </p:spPr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6DA0FF2-DCFD-9FCE-6997-3C3BB464EA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93193" y="2691638"/>
            <a:ext cx="4133647" cy="3188586"/>
          </a:xfrm>
        </p:spPr>
        <p:txBody>
          <a:bodyPr>
            <a:normAutofit/>
          </a:bodyPr>
          <a:lstStyle/>
          <a:p>
            <a:r>
              <a:rPr lang="de-DE" dirty="0"/>
              <a:t>zur Vorsorge zurücklegen.</a:t>
            </a:r>
          </a:p>
        </p:txBody>
      </p:sp>
      <p:pic>
        <p:nvPicPr>
          <p:cNvPr id="5" name="Picture 4" descr="Bauwerkzeuge">
            <a:extLst>
              <a:ext uri="{FF2B5EF4-FFF2-40B4-BE49-F238E27FC236}">
                <a16:creationId xmlns:a16="http://schemas.microsoft.com/office/drawing/2014/main" id="{251D54DA-2FCE-A76D-3F86-1A05ACFDB3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372" r="12809" b="-1"/>
          <a:stretch/>
        </p:blipFill>
        <p:spPr>
          <a:xfrm>
            <a:off x="20" y="10"/>
            <a:ext cx="6967738" cy="6857990"/>
          </a:xfrm>
          <a:prstGeom prst="rect">
            <a:avLst/>
          </a:prstGeom>
        </p:spPr>
      </p:pic>
      <p:sp>
        <p:nvSpPr>
          <p:cNvPr id="11" name="Cross 10">
            <a:extLst>
              <a:ext uri="{FF2B5EF4-FFF2-40B4-BE49-F238E27FC236}">
                <a16:creationId xmlns:a16="http://schemas.microsoft.com/office/drawing/2014/main" id="{A12C7CBA-A034-9548-BC45-D37C25C008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6032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449ED22-D9F5-F848-A98A-7181D4EE7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3666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2591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579E3846-8D0B-B14A-817A-7FAC9DDA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31E88BC-27BB-288A-C505-912954A50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4721"/>
            <a:ext cx="8267296" cy="1446550"/>
          </a:xfrm>
        </p:spPr>
        <p:txBody>
          <a:bodyPr>
            <a:normAutofit/>
          </a:bodyPr>
          <a:lstStyle/>
          <a:p>
            <a:r>
              <a:rPr lang="de-DE" dirty="0"/>
              <a:t>Digitale Haushaltsbücher</a:t>
            </a:r>
            <a:br>
              <a:rPr lang="de-DE" dirty="0"/>
            </a:br>
            <a:endParaRPr lang="de-DE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B1CD9BE-93F1-ED44-946B-8354D74B0B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82E6E09-FCB0-5F41-8BAE-C0581D54B5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Cross 25">
            <a:extLst>
              <a:ext uri="{FF2B5EF4-FFF2-40B4-BE49-F238E27FC236}">
                <a16:creationId xmlns:a16="http://schemas.microsoft.com/office/drawing/2014/main" id="{D269DB01-9C3C-7841-B8E8-6FDFEF70CB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484BC69E-B863-1051-684F-5CB59B8E519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7050510"/>
              </p:ext>
            </p:extLst>
          </p:nvPr>
        </p:nvGraphicFramePr>
        <p:xfrm>
          <a:off x="565149" y="2692400"/>
          <a:ext cx="10653184" cy="3187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547261"/>
      </p:ext>
    </p:extLst>
  </p:cSld>
  <p:clrMapOvr>
    <a:masterClrMapping/>
  </p:clrMapOvr>
</p:sld>
</file>

<file path=ppt/theme/theme1.xml><?xml version="1.0" encoding="utf-8"?>
<a:theme xmlns:a="http://schemas.openxmlformats.org/drawingml/2006/main" name="MadridVTI">
  <a:themeElements>
    <a:clrScheme name="AnalogousFromLightSeedLeftStep">
      <a:dk1>
        <a:srgbClr val="000000"/>
      </a:dk1>
      <a:lt1>
        <a:srgbClr val="FFFFFF"/>
      </a:lt1>
      <a:dk2>
        <a:srgbClr val="413124"/>
      </a:dk2>
      <a:lt2>
        <a:srgbClr val="E8E2E5"/>
      </a:lt2>
      <a:accent1>
        <a:srgbClr val="81AB95"/>
      </a:accent1>
      <a:accent2>
        <a:srgbClr val="76AD79"/>
      </a:accent2>
      <a:accent3>
        <a:srgbClr val="8EA980"/>
      </a:accent3>
      <a:accent4>
        <a:srgbClr val="9BA672"/>
      </a:accent4>
      <a:accent5>
        <a:srgbClr val="A9A180"/>
      </a:accent5>
      <a:accent6>
        <a:srgbClr val="BA967F"/>
      </a:accent6>
      <a:hlink>
        <a:srgbClr val="AE698E"/>
      </a:hlink>
      <a:folHlink>
        <a:srgbClr val="7F7F7F"/>
      </a:folHlink>
    </a:clrScheme>
    <a:fontScheme name="Madrid">
      <a:majorFont>
        <a:latin typeface="Seaford Display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ridVTI" id="{5F675924-ADDD-6B4C-A2D4-69150D1F0C16}" vid="{BEA84270-19BD-7342-8ABF-EFF1668AF1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315</Words>
  <Application>Microsoft Office PowerPoint</Application>
  <PresentationFormat>Breitbild</PresentationFormat>
  <Paragraphs>53</Paragraphs>
  <Slides>13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20" baseType="lpstr">
      <vt:lpstr>Arial</vt:lpstr>
      <vt:lpstr>Avenir Next</vt:lpstr>
      <vt:lpstr>Seaford Display</vt:lpstr>
      <vt:lpstr>System Font Regular</vt:lpstr>
      <vt:lpstr>Tenorite</vt:lpstr>
      <vt:lpstr>Times New Roman</vt:lpstr>
      <vt:lpstr>MadridVTI</vt:lpstr>
      <vt:lpstr>Haushalt- und Budgetberatung</vt:lpstr>
      <vt:lpstr>Einnahmen ermitteln</vt:lpstr>
      <vt:lpstr>Feste Ausgaben erfassen</vt:lpstr>
      <vt:lpstr>PowerPoint-Präsentation</vt:lpstr>
      <vt:lpstr>3. Abzug der Kosten im      Monat</vt:lpstr>
      <vt:lpstr>Führung eines Haushaltsbuches</vt:lpstr>
      <vt:lpstr>PowerPoint-Präsentation</vt:lpstr>
      <vt:lpstr>4. Was sollte passieren, wenn  die Ausgaben höher sind als die Einnahmen?  </vt:lpstr>
      <vt:lpstr>5. Planen Sie einen Betrag ein      den Sie sparen</vt:lpstr>
      <vt:lpstr>Schreiben Sie alle verän- derliche Ausgaben auf</vt:lpstr>
      <vt:lpstr>7) Bilanz</vt:lpstr>
      <vt:lpstr>PowerPoint-Präsentation</vt:lpstr>
      <vt:lpstr>Digitale Haushaltsbücher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Haushalt- und Budgetberatung</dc:title>
  <dc:creator>Marcel Lindner</dc:creator>
  <cp:lastModifiedBy>Muhamed Seljami</cp:lastModifiedBy>
  <cp:revision>6</cp:revision>
  <dcterms:created xsi:type="dcterms:W3CDTF">2024-04-29T06:15:54Z</dcterms:created>
  <dcterms:modified xsi:type="dcterms:W3CDTF">2024-05-08T06:30:12Z</dcterms:modified>
</cp:coreProperties>
</file>