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4" d="100"/>
          <a:sy n="104" d="100"/>
        </p:scale>
        <p:origin x="138"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7671CE-511F-45AD-A25F-71C1528D147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074E05C9-F2F7-4B76-86F7-FAA67193A778}">
      <dgm:prSet/>
      <dgm:spPr/>
      <dgm:t>
        <a:bodyPr/>
        <a:lstStyle/>
        <a:p>
          <a:pPr>
            <a:lnSpc>
              <a:spcPct val="100000"/>
            </a:lnSpc>
          </a:pPr>
          <a:r>
            <a:rPr lang="de-DE"/>
            <a:t>Veröffentlichungen von Behörden und Ämtern</a:t>
          </a:r>
          <a:endParaRPr lang="en-US"/>
        </a:p>
      </dgm:t>
    </dgm:pt>
    <dgm:pt modelId="{20082B15-3208-4B70-A4F6-F2AEE01700D3}" type="parTrans" cxnId="{3CDB87F3-D450-41D1-B397-078A8870480D}">
      <dgm:prSet/>
      <dgm:spPr/>
      <dgm:t>
        <a:bodyPr/>
        <a:lstStyle/>
        <a:p>
          <a:endParaRPr lang="en-US"/>
        </a:p>
      </dgm:t>
    </dgm:pt>
    <dgm:pt modelId="{BD4C02BB-1932-4BD2-B1F2-5676A79A62BF}" type="sibTrans" cxnId="{3CDB87F3-D450-41D1-B397-078A8870480D}">
      <dgm:prSet/>
      <dgm:spPr/>
      <dgm:t>
        <a:bodyPr/>
        <a:lstStyle/>
        <a:p>
          <a:endParaRPr lang="en-US"/>
        </a:p>
      </dgm:t>
    </dgm:pt>
    <dgm:pt modelId="{4379D55A-A568-4886-89B7-81547F70FF2B}">
      <dgm:prSet/>
      <dgm:spPr/>
      <dgm:t>
        <a:bodyPr/>
        <a:lstStyle/>
        <a:p>
          <a:pPr>
            <a:lnSpc>
              <a:spcPct val="100000"/>
            </a:lnSpc>
          </a:pPr>
          <a:r>
            <a:rPr lang="de-DE" dirty="0"/>
            <a:t>Man geht in Bibliotheken</a:t>
          </a:r>
          <a:endParaRPr lang="en-US" dirty="0"/>
        </a:p>
      </dgm:t>
    </dgm:pt>
    <dgm:pt modelId="{F9DD9207-F222-4951-9ABB-433B714EE718}" type="parTrans" cxnId="{3B87CDCD-DF97-43F7-A3A6-C29C8E9B8E70}">
      <dgm:prSet/>
      <dgm:spPr/>
      <dgm:t>
        <a:bodyPr/>
        <a:lstStyle/>
        <a:p>
          <a:endParaRPr lang="en-US"/>
        </a:p>
      </dgm:t>
    </dgm:pt>
    <dgm:pt modelId="{AFE78DB0-9F12-4460-A894-03622A6988F7}" type="sibTrans" cxnId="{3B87CDCD-DF97-43F7-A3A6-C29C8E9B8E70}">
      <dgm:prSet/>
      <dgm:spPr/>
      <dgm:t>
        <a:bodyPr/>
        <a:lstStyle/>
        <a:p>
          <a:endParaRPr lang="en-US"/>
        </a:p>
      </dgm:t>
    </dgm:pt>
    <dgm:pt modelId="{FF545F91-B15F-4E09-8DBC-9606683899ED}">
      <dgm:prSet/>
      <dgm:spPr>
        <a:noFill/>
      </dgm:spPr>
      <dgm:t>
        <a:bodyPr/>
        <a:lstStyle/>
        <a:p>
          <a:pPr>
            <a:lnSpc>
              <a:spcPct val="100000"/>
            </a:lnSpc>
          </a:pPr>
          <a:r>
            <a:rPr lang="de-DE" dirty="0"/>
            <a:t>Gehe zu Veranstaltungen von Interessengruppen </a:t>
          </a:r>
          <a:endParaRPr lang="en-US" dirty="0"/>
        </a:p>
      </dgm:t>
    </dgm:pt>
    <dgm:pt modelId="{3D735A5A-60A8-4901-8F45-DEE6F6E79B5A}" type="parTrans" cxnId="{4005C49D-FC4F-4373-90A6-6A684ACD4185}">
      <dgm:prSet/>
      <dgm:spPr/>
      <dgm:t>
        <a:bodyPr/>
        <a:lstStyle/>
        <a:p>
          <a:endParaRPr lang="en-US"/>
        </a:p>
      </dgm:t>
    </dgm:pt>
    <dgm:pt modelId="{C4A3E360-D58F-4085-9EA3-4A0A93441573}" type="sibTrans" cxnId="{4005C49D-FC4F-4373-90A6-6A684ACD4185}">
      <dgm:prSet/>
      <dgm:spPr/>
      <dgm:t>
        <a:bodyPr/>
        <a:lstStyle/>
        <a:p>
          <a:endParaRPr lang="en-US"/>
        </a:p>
      </dgm:t>
    </dgm:pt>
    <dgm:pt modelId="{FCDAC424-4E95-4FE3-AD83-241875A1FAA4}" type="pres">
      <dgm:prSet presAssocID="{127671CE-511F-45AD-A25F-71C1528D147D}" presName="root" presStyleCnt="0">
        <dgm:presLayoutVars>
          <dgm:dir/>
          <dgm:resizeHandles val="exact"/>
        </dgm:presLayoutVars>
      </dgm:prSet>
      <dgm:spPr/>
    </dgm:pt>
    <dgm:pt modelId="{60521D47-4297-4D80-81B4-3AA22D7AC7B3}" type="pres">
      <dgm:prSet presAssocID="{074E05C9-F2F7-4B76-86F7-FAA67193A778}" presName="compNode" presStyleCnt="0"/>
      <dgm:spPr/>
    </dgm:pt>
    <dgm:pt modelId="{B771923D-5267-4D79-9B61-A379E8B84C71}" type="pres">
      <dgm:prSet presAssocID="{074E05C9-F2F7-4B76-86F7-FAA67193A778}" presName="bgRect" presStyleLbl="bgShp" presStyleIdx="0" presStyleCnt="3"/>
      <dgm:spPr>
        <a:noFill/>
      </dgm:spPr>
    </dgm:pt>
    <dgm:pt modelId="{FBF8B5FE-C897-4D64-8CEC-FC2EBB71C8F6}" type="pres">
      <dgm:prSet presAssocID="{074E05C9-F2F7-4B76-86F7-FAA67193A77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ücher"/>
        </a:ext>
      </dgm:extLst>
    </dgm:pt>
    <dgm:pt modelId="{A18DDA9A-3E0F-4F39-BAFF-6998C698B90E}" type="pres">
      <dgm:prSet presAssocID="{074E05C9-F2F7-4B76-86F7-FAA67193A778}" presName="spaceRect" presStyleCnt="0"/>
      <dgm:spPr/>
    </dgm:pt>
    <dgm:pt modelId="{988CE556-B7E4-4071-B41F-A1C6C50D6A7F}" type="pres">
      <dgm:prSet presAssocID="{074E05C9-F2F7-4B76-86F7-FAA67193A778}" presName="parTx" presStyleLbl="revTx" presStyleIdx="0" presStyleCnt="3">
        <dgm:presLayoutVars>
          <dgm:chMax val="0"/>
          <dgm:chPref val="0"/>
        </dgm:presLayoutVars>
      </dgm:prSet>
      <dgm:spPr/>
    </dgm:pt>
    <dgm:pt modelId="{51F6F225-57D0-47C7-95B1-FD9333CD8B07}" type="pres">
      <dgm:prSet presAssocID="{BD4C02BB-1932-4BD2-B1F2-5676A79A62BF}" presName="sibTrans" presStyleCnt="0"/>
      <dgm:spPr/>
    </dgm:pt>
    <dgm:pt modelId="{F6621A5B-F796-45E2-8600-EA1A63282B76}" type="pres">
      <dgm:prSet presAssocID="{4379D55A-A568-4886-89B7-81547F70FF2B}" presName="compNode" presStyleCnt="0"/>
      <dgm:spPr/>
    </dgm:pt>
    <dgm:pt modelId="{4564B495-0525-4190-AE59-AFC3648D554B}" type="pres">
      <dgm:prSet presAssocID="{4379D55A-A568-4886-89B7-81547F70FF2B}" presName="bgRect" presStyleLbl="bgShp" presStyleIdx="1" presStyleCnt="3"/>
      <dgm:spPr>
        <a:noFill/>
      </dgm:spPr>
    </dgm:pt>
    <dgm:pt modelId="{ACF20B13-11D2-4F1D-9166-4957911E8364}" type="pres">
      <dgm:prSet presAssocID="{4379D55A-A568-4886-89B7-81547F70FF2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on Shelf"/>
        </a:ext>
      </dgm:extLst>
    </dgm:pt>
    <dgm:pt modelId="{DA3E8DD8-B1A4-448F-ACEE-BF00E879D9DF}" type="pres">
      <dgm:prSet presAssocID="{4379D55A-A568-4886-89B7-81547F70FF2B}" presName="spaceRect" presStyleCnt="0"/>
      <dgm:spPr/>
    </dgm:pt>
    <dgm:pt modelId="{ECBD730C-6CE6-44EA-BA4D-11F1EE5CE0D5}" type="pres">
      <dgm:prSet presAssocID="{4379D55A-A568-4886-89B7-81547F70FF2B}" presName="parTx" presStyleLbl="revTx" presStyleIdx="1" presStyleCnt="3">
        <dgm:presLayoutVars>
          <dgm:chMax val="0"/>
          <dgm:chPref val="0"/>
        </dgm:presLayoutVars>
      </dgm:prSet>
      <dgm:spPr/>
    </dgm:pt>
    <dgm:pt modelId="{10C27980-184D-486D-990B-68A0F625617A}" type="pres">
      <dgm:prSet presAssocID="{AFE78DB0-9F12-4460-A894-03622A6988F7}" presName="sibTrans" presStyleCnt="0"/>
      <dgm:spPr/>
    </dgm:pt>
    <dgm:pt modelId="{1FB1786E-C9EF-4805-BA4B-CE876F343CF9}" type="pres">
      <dgm:prSet presAssocID="{FF545F91-B15F-4E09-8DBC-9606683899ED}" presName="compNode" presStyleCnt="0"/>
      <dgm:spPr/>
    </dgm:pt>
    <dgm:pt modelId="{BC1D61F8-C892-43CB-A362-98D4B26D894B}" type="pres">
      <dgm:prSet presAssocID="{FF545F91-B15F-4E09-8DBC-9606683899ED}" presName="bgRect" presStyleLbl="bgShp" presStyleIdx="2" presStyleCnt="3"/>
      <dgm:spPr>
        <a:noFill/>
      </dgm:spPr>
    </dgm:pt>
    <dgm:pt modelId="{C1E48B8C-497F-47DE-AF99-B22A3FD0ABBC}" type="pres">
      <dgm:prSet presAssocID="{FF545F91-B15F-4E09-8DBC-9606683899E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esprechung"/>
        </a:ext>
      </dgm:extLst>
    </dgm:pt>
    <dgm:pt modelId="{C0C06855-9EDF-41F0-8602-1A379223B068}" type="pres">
      <dgm:prSet presAssocID="{FF545F91-B15F-4E09-8DBC-9606683899ED}" presName="spaceRect" presStyleCnt="0"/>
      <dgm:spPr/>
    </dgm:pt>
    <dgm:pt modelId="{CDEF335A-3B47-4395-88D8-67823503D0B6}" type="pres">
      <dgm:prSet presAssocID="{FF545F91-B15F-4E09-8DBC-9606683899ED}" presName="parTx" presStyleLbl="revTx" presStyleIdx="2" presStyleCnt="3">
        <dgm:presLayoutVars>
          <dgm:chMax val="0"/>
          <dgm:chPref val="0"/>
        </dgm:presLayoutVars>
      </dgm:prSet>
      <dgm:spPr/>
    </dgm:pt>
  </dgm:ptLst>
  <dgm:cxnLst>
    <dgm:cxn modelId="{D40CA60C-89C0-41ED-8265-B104B25E57A9}" type="presOf" srcId="{4379D55A-A568-4886-89B7-81547F70FF2B}" destId="{ECBD730C-6CE6-44EA-BA4D-11F1EE5CE0D5}" srcOrd="0" destOrd="0" presId="urn:microsoft.com/office/officeart/2018/2/layout/IconVerticalSolidList"/>
    <dgm:cxn modelId="{71DCAC2C-4539-430F-B7C5-C631AB9CE7A5}" type="presOf" srcId="{FF545F91-B15F-4E09-8DBC-9606683899ED}" destId="{CDEF335A-3B47-4395-88D8-67823503D0B6}" srcOrd="0" destOrd="0" presId="urn:microsoft.com/office/officeart/2018/2/layout/IconVerticalSolidList"/>
    <dgm:cxn modelId="{F9300844-9981-4536-991C-A6224D0774AE}" type="presOf" srcId="{127671CE-511F-45AD-A25F-71C1528D147D}" destId="{FCDAC424-4E95-4FE3-AD83-241875A1FAA4}" srcOrd="0" destOrd="0" presId="urn:microsoft.com/office/officeart/2018/2/layout/IconVerticalSolidList"/>
    <dgm:cxn modelId="{4005C49D-FC4F-4373-90A6-6A684ACD4185}" srcId="{127671CE-511F-45AD-A25F-71C1528D147D}" destId="{FF545F91-B15F-4E09-8DBC-9606683899ED}" srcOrd="2" destOrd="0" parTransId="{3D735A5A-60A8-4901-8F45-DEE6F6E79B5A}" sibTransId="{C4A3E360-D58F-4085-9EA3-4A0A93441573}"/>
    <dgm:cxn modelId="{3B87CDCD-DF97-43F7-A3A6-C29C8E9B8E70}" srcId="{127671CE-511F-45AD-A25F-71C1528D147D}" destId="{4379D55A-A568-4886-89B7-81547F70FF2B}" srcOrd="1" destOrd="0" parTransId="{F9DD9207-F222-4951-9ABB-433B714EE718}" sibTransId="{AFE78DB0-9F12-4460-A894-03622A6988F7}"/>
    <dgm:cxn modelId="{1BA917F2-E241-4919-A650-CAC04BDC0F13}" type="presOf" srcId="{074E05C9-F2F7-4B76-86F7-FAA67193A778}" destId="{988CE556-B7E4-4071-B41F-A1C6C50D6A7F}" srcOrd="0" destOrd="0" presId="urn:microsoft.com/office/officeart/2018/2/layout/IconVerticalSolidList"/>
    <dgm:cxn modelId="{3CDB87F3-D450-41D1-B397-078A8870480D}" srcId="{127671CE-511F-45AD-A25F-71C1528D147D}" destId="{074E05C9-F2F7-4B76-86F7-FAA67193A778}" srcOrd="0" destOrd="0" parTransId="{20082B15-3208-4B70-A4F6-F2AEE01700D3}" sibTransId="{BD4C02BB-1932-4BD2-B1F2-5676A79A62BF}"/>
    <dgm:cxn modelId="{046B2212-C292-4CB1-A3E4-7A9E5AADA464}" type="presParOf" srcId="{FCDAC424-4E95-4FE3-AD83-241875A1FAA4}" destId="{60521D47-4297-4D80-81B4-3AA22D7AC7B3}" srcOrd="0" destOrd="0" presId="urn:microsoft.com/office/officeart/2018/2/layout/IconVerticalSolidList"/>
    <dgm:cxn modelId="{A4E2FFEF-AB87-4E6A-92A2-BE0AA933273C}" type="presParOf" srcId="{60521D47-4297-4D80-81B4-3AA22D7AC7B3}" destId="{B771923D-5267-4D79-9B61-A379E8B84C71}" srcOrd="0" destOrd="0" presId="urn:microsoft.com/office/officeart/2018/2/layout/IconVerticalSolidList"/>
    <dgm:cxn modelId="{3E4B9E87-0A97-4E11-8041-FBA0C41CC779}" type="presParOf" srcId="{60521D47-4297-4D80-81B4-3AA22D7AC7B3}" destId="{FBF8B5FE-C897-4D64-8CEC-FC2EBB71C8F6}" srcOrd="1" destOrd="0" presId="urn:microsoft.com/office/officeart/2018/2/layout/IconVerticalSolidList"/>
    <dgm:cxn modelId="{06DE3333-8E71-4091-9B17-786510B018B8}" type="presParOf" srcId="{60521D47-4297-4D80-81B4-3AA22D7AC7B3}" destId="{A18DDA9A-3E0F-4F39-BAFF-6998C698B90E}" srcOrd="2" destOrd="0" presId="urn:microsoft.com/office/officeart/2018/2/layout/IconVerticalSolidList"/>
    <dgm:cxn modelId="{93EC570C-C3EC-4A9C-A01F-148408066024}" type="presParOf" srcId="{60521D47-4297-4D80-81B4-3AA22D7AC7B3}" destId="{988CE556-B7E4-4071-B41F-A1C6C50D6A7F}" srcOrd="3" destOrd="0" presId="urn:microsoft.com/office/officeart/2018/2/layout/IconVerticalSolidList"/>
    <dgm:cxn modelId="{D82D5BB3-4B01-4607-8B0A-D77ADDCFFF16}" type="presParOf" srcId="{FCDAC424-4E95-4FE3-AD83-241875A1FAA4}" destId="{51F6F225-57D0-47C7-95B1-FD9333CD8B07}" srcOrd="1" destOrd="0" presId="urn:microsoft.com/office/officeart/2018/2/layout/IconVerticalSolidList"/>
    <dgm:cxn modelId="{DD422999-EB7E-4FE5-953C-76EA1DD07251}" type="presParOf" srcId="{FCDAC424-4E95-4FE3-AD83-241875A1FAA4}" destId="{F6621A5B-F796-45E2-8600-EA1A63282B76}" srcOrd="2" destOrd="0" presId="urn:microsoft.com/office/officeart/2018/2/layout/IconVerticalSolidList"/>
    <dgm:cxn modelId="{47BECB8F-9CC8-4E06-ABB4-4CBFAF4A5CB4}" type="presParOf" srcId="{F6621A5B-F796-45E2-8600-EA1A63282B76}" destId="{4564B495-0525-4190-AE59-AFC3648D554B}" srcOrd="0" destOrd="0" presId="urn:microsoft.com/office/officeart/2018/2/layout/IconVerticalSolidList"/>
    <dgm:cxn modelId="{97B83636-525D-4FC0-95DB-034183C5C28A}" type="presParOf" srcId="{F6621A5B-F796-45E2-8600-EA1A63282B76}" destId="{ACF20B13-11D2-4F1D-9166-4957911E8364}" srcOrd="1" destOrd="0" presId="urn:microsoft.com/office/officeart/2018/2/layout/IconVerticalSolidList"/>
    <dgm:cxn modelId="{DAF1D2DD-5F0E-49E1-949E-538E21F50805}" type="presParOf" srcId="{F6621A5B-F796-45E2-8600-EA1A63282B76}" destId="{DA3E8DD8-B1A4-448F-ACEE-BF00E879D9DF}" srcOrd="2" destOrd="0" presId="urn:microsoft.com/office/officeart/2018/2/layout/IconVerticalSolidList"/>
    <dgm:cxn modelId="{58DCFDED-EAD8-41D5-BD85-EF052437A8E0}" type="presParOf" srcId="{F6621A5B-F796-45E2-8600-EA1A63282B76}" destId="{ECBD730C-6CE6-44EA-BA4D-11F1EE5CE0D5}" srcOrd="3" destOrd="0" presId="urn:microsoft.com/office/officeart/2018/2/layout/IconVerticalSolidList"/>
    <dgm:cxn modelId="{B5284D80-977C-4A22-8BA6-4309942262DB}" type="presParOf" srcId="{FCDAC424-4E95-4FE3-AD83-241875A1FAA4}" destId="{10C27980-184D-486D-990B-68A0F625617A}" srcOrd="3" destOrd="0" presId="urn:microsoft.com/office/officeart/2018/2/layout/IconVerticalSolidList"/>
    <dgm:cxn modelId="{A0499217-437F-4318-AACF-F323DE3AA996}" type="presParOf" srcId="{FCDAC424-4E95-4FE3-AD83-241875A1FAA4}" destId="{1FB1786E-C9EF-4805-BA4B-CE876F343CF9}" srcOrd="4" destOrd="0" presId="urn:microsoft.com/office/officeart/2018/2/layout/IconVerticalSolidList"/>
    <dgm:cxn modelId="{5649549B-BBCE-4D2F-BCF5-9E0F43EC60F4}" type="presParOf" srcId="{1FB1786E-C9EF-4805-BA4B-CE876F343CF9}" destId="{BC1D61F8-C892-43CB-A362-98D4B26D894B}" srcOrd="0" destOrd="0" presId="urn:microsoft.com/office/officeart/2018/2/layout/IconVerticalSolidList"/>
    <dgm:cxn modelId="{3758753B-F884-47CB-BF14-E96239120AEE}" type="presParOf" srcId="{1FB1786E-C9EF-4805-BA4B-CE876F343CF9}" destId="{C1E48B8C-497F-47DE-AF99-B22A3FD0ABBC}" srcOrd="1" destOrd="0" presId="urn:microsoft.com/office/officeart/2018/2/layout/IconVerticalSolidList"/>
    <dgm:cxn modelId="{C1E50F3D-BF07-4CDA-83A1-582D7292574F}" type="presParOf" srcId="{1FB1786E-C9EF-4805-BA4B-CE876F343CF9}" destId="{C0C06855-9EDF-41F0-8602-1A379223B068}" srcOrd="2" destOrd="0" presId="urn:microsoft.com/office/officeart/2018/2/layout/IconVerticalSolidList"/>
    <dgm:cxn modelId="{255442C4-449F-4172-A08C-A02D9B6F4C30}" type="presParOf" srcId="{1FB1786E-C9EF-4805-BA4B-CE876F343CF9}" destId="{CDEF335A-3B47-4395-88D8-67823503D0B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71923D-5267-4D79-9B61-A379E8B84C71}">
      <dsp:nvSpPr>
        <dsp:cNvPr id="0" name=""/>
        <dsp:cNvSpPr/>
      </dsp:nvSpPr>
      <dsp:spPr>
        <a:xfrm>
          <a:off x="0" y="529"/>
          <a:ext cx="4982452" cy="123896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sp>
    <dsp:sp modelId="{FBF8B5FE-C897-4D64-8CEC-FC2EBB71C8F6}">
      <dsp:nvSpPr>
        <dsp:cNvPr id="0" name=""/>
        <dsp:cNvSpPr/>
      </dsp:nvSpPr>
      <dsp:spPr>
        <a:xfrm>
          <a:off x="374786" y="279296"/>
          <a:ext cx="681430" cy="6814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8CE556-B7E4-4071-B41F-A1C6C50D6A7F}">
      <dsp:nvSpPr>
        <dsp:cNvPr id="0" name=""/>
        <dsp:cNvSpPr/>
      </dsp:nvSpPr>
      <dsp:spPr>
        <a:xfrm>
          <a:off x="1431004" y="529"/>
          <a:ext cx="3551447" cy="12389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124" tIns="131124" rIns="131124" bIns="131124" numCol="1" spcCol="1270" anchor="ctr" anchorCtr="0">
          <a:noAutofit/>
        </a:bodyPr>
        <a:lstStyle/>
        <a:p>
          <a:pPr marL="0" lvl="0" indent="0" algn="l" defTabSz="844550">
            <a:lnSpc>
              <a:spcPct val="100000"/>
            </a:lnSpc>
            <a:spcBef>
              <a:spcPct val="0"/>
            </a:spcBef>
            <a:spcAft>
              <a:spcPct val="35000"/>
            </a:spcAft>
            <a:buNone/>
          </a:pPr>
          <a:r>
            <a:rPr lang="de-DE" sz="1900" kern="1200"/>
            <a:t>Veröffentlichungen von Behörden und Ämtern</a:t>
          </a:r>
          <a:endParaRPr lang="en-US" sz="1900" kern="1200"/>
        </a:p>
      </dsp:txBody>
      <dsp:txXfrm>
        <a:off x="1431004" y="529"/>
        <a:ext cx="3551447" cy="1238964"/>
      </dsp:txXfrm>
    </dsp:sp>
    <dsp:sp modelId="{4564B495-0525-4190-AE59-AFC3648D554B}">
      <dsp:nvSpPr>
        <dsp:cNvPr id="0" name=""/>
        <dsp:cNvSpPr/>
      </dsp:nvSpPr>
      <dsp:spPr>
        <a:xfrm>
          <a:off x="0" y="1549235"/>
          <a:ext cx="4982452" cy="123896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sp>
    <dsp:sp modelId="{ACF20B13-11D2-4F1D-9166-4957911E8364}">
      <dsp:nvSpPr>
        <dsp:cNvPr id="0" name=""/>
        <dsp:cNvSpPr/>
      </dsp:nvSpPr>
      <dsp:spPr>
        <a:xfrm>
          <a:off x="374786" y="1828002"/>
          <a:ext cx="681430" cy="6814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BD730C-6CE6-44EA-BA4D-11F1EE5CE0D5}">
      <dsp:nvSpPr>
        <dsp:cNvPr id="0" name=""/>
        <dsp:cNvSpPr/>
      </dsp:nvSpPr>
      <dsp:spPr>
        <a:xfrm>
          <a:off x="1431004" y="1549235"/>
          <a:ext cx="3551447" cy="12389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124" tIns="131124" rIns="131124" bIns="131124" numCol="1" spcCol="1270" anchor="ctr" anchorCtr="0">
          <a:noAutofit/>
        </a:bodyPr>
        <a:lstStyle/>
        <a:p>
          <a:pPr marL="0" lvl="0" indent="0" algn="l" defTabSz="844550">
            <a:lnSpc>
              <a:spcPct val="100000"/>
            </a:lnSpc>
            <a:spcBef>
              <a:spcPct val="0"/>
            </a:spcBef>
            <a:spcAft>
              <a:spcPct val="35000"/>
            </a:spcAft>
            <a:buNone/>
          </a:pPr>
          <a:r>
            <a:rPr lang="de-DE" sz="1900" kern="1200" dirty="0"/>
            <a:t>Man geht in Bibliotheken</a:t>
          </a:r>
          <a:endParaRPr lang="en-US" sz="1900" kern="1200" dirty="0"/>
        </a:p>
      </dsp:txBody>
      <dsp:txXfrm>
        <a:off x="1431004" y="1549235"/>
        <a:ext cx="3551447" cy="1238964"/>
      </dsp:txXfrm>
    </dsp:sp>
    <dsp:sp modelId="{BC1D61F8-C892-43CB-A362-98D4B26D894B}">
      <dsp:nvSpPr>
        <dsp:cNvPr id="0" name=""/>
        <dsp:cNvSpPr/>
      </dsp:nvSpPr>
      <dsp:spPr>
        <a:xfrm>
          <a:off x="0" y="3097940"/>
          <a:ext cx="4982452" cy="123896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sp>
    <dsp:sp modelId="{C1E48B8C-497F-47DE-AF99-B22A3FD0ABBC}">
      <dsp:nvSpPr>
        <dsp:cNvPr id="0" name=""/>
        <dsp:cNvSpPr/>
      </dsp:nvSpPr>
      <dsp:spPr>
        <a:xfrm>
          <a:off x="374786" y="3376707"/>
          <a:ext cx="681430" cy="6814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EF335A-3B47-4395-88D8-67823503D0B6}">
      <dsp:nvSpPr>
        <dsp:cNvPr id="0" name=""/>
        <dsp:cNvSpPr/>
      </dsp:nvSpPr>
      <dsp:spPr>
        <a:xfrm>
          <a:off x="1431004" y="3097940"/>
          <a:ext cx="3551447" cy="12389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124" tIns="131124" rIns="131124" bIns="131124" numCol="1" spcCol="1270" anchor="ctr" anchorCtr="0">
          <a:noAutofit/>
        </a:bodyPr>
        <a:lstStyle/>
        <a:p>
          <a:pPr marL="0" lvl="0" indent="0" algn="l" defTabSz="844550">
            <a:lnSpc>
              <a:spcPct val="100000"/>
            </a:lnSpc>
            <a:spcBef>
              <a:spcPct val="0"/>
            </a:spcBef>
            <a:spcAft>
              <a:spcPct val="35000"/>
            </a:spcAft>
            <a:buNone/>
          </a:pPr>
          <a:r>
            <a:rPr lang="de-DE" sz="1900" kern="1200" dirty="0"/>
            <a:t>Gehe zu Veranstaltungen von Interessengruppen </a:t>
          </a:r>
          <a:endParaRPr lang="en-US" sz="1900" kern="1200" dirty="0"/>
        </a:p>
      </dsp:txBody>
      <dsp:txXfrm>
        <a:off x="1431004" y="3097940"/>
        <a:ext cx="3551447" cy="123896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a16="http://schemas.microsoft.com/office/drawing/2014/main"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3/28/2024</a:t>
            </a:fld>
            <a:endParaRPr lang="en-US" dirty="0"/>
          </a:p>
        </p:txBody>
      </p:sp>
      <p:sp>
        <p:nvSpPr>
          <p:cNvPr id="24" name="Footer Placeholder 23">
            <a:extLst>
              <a:ext uri="{FF2B5EF4-FFF2-40B4-BE49-F238E27FC236}">
                <a16:creationId xmlns:a16="http://schemas.microsoft.com/office/drawing/2014/main"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a16="http://schemas.microsoft.com/office/drawing/2014/main"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‹Nr.›</a:t>
            </a:fld>
            <a:endParaRPr lang="en-US" dirty="0"/>
          </a:p>
        </p:txBody>
      </p:sp>
      <p:sp>
        <p:nvSpPr>
          <p:cNvPr id="4" name="Freeform: Shape 3">
            <a:extLst>
              <a:ext uri="{FF2B5EF4-FFF2-40B4-BE49-F238E27FC236}">
                <a16:creationId xmlns:a16="http://schemas.microsoft.com/office/drawing/2014/main"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a16="http://schemas.microsoft.com/office/drawing/2014/main"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a16="http://schemas.microsoft.com/office/drawing/2014/main"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3562216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a:lstStyle/>
          <a:p>
            <a:fld id="{22F3E5F3-28EE-488F-BD53-B744C06C3DEC}" type="datetime1">
              <a:rPr lang="en-US" smtClean="0"/>
              <a:t>3/28/2024</a:t>
            </a:fld>
            <a:endParaRPr lang="en-US" dirty="0"/>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DA1B1EE2-BCA3-432B-A32D-B04C7F1DD93F}"/>
              </a:ext>
            </a:extLst>
          </p:cNvPr>
          <p:cNvSpPr>
            <a:spLocks noGrp="1"/>
          </p:cNvSpPr>
          <p:nvPr>
            <p:ph type="sldNum" sz="quarter" idx="12"/>
          </p:nvPr>
        </p:nvSpPr>
        <p:spPr/>
        <p:txBody>
          <a:bodyPr/>
          <a:lstStyle/>
          <a:p>
            <a:pPr algn="l"/>
            <a:fld id="{FAEF9944-A4F6-4C59-AEBD-678D6480B8EA}" type="slidenum">
              <a:rPr lang="en-US" smtClean="0"/>
              <a:pPr algn="l"/>
              <a:t>‹Nr.›</a:t>
            </a:fld>
            <a:endParaRPr lang="en-US" dirty="0"/>
          </a:p>
        </p:txBody>
      </p:sp>
    </p:spTree>
    <p:extLst>
      <p:ext uri="{BB962C8B-B14F-4D97-AF65-F5344CB8AC3E}">
        <p14:creationId xmlns:p14="http://schemas.microsoft.com/office/powerpoint/2010/main" val="2983108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a16="http://schemas.microsoft.com/office/drawing/2014/main"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a16="http://schemas.microsoft.com/office/drawing/2014/main"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a16="http://schemas.microsoft.com/office/drawing/2014/main"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a16="http://schemas.microsoft.com/office/drawing/2014/main"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a16="http://schemas.microsoft.com/office/drawing/2014/main"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a16="http://schemas.microsoft.com/office/drawing/2014/main"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a16="http://schemas.microsoft.com/office/drawing/2014/main"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a16="http://schemas.microsoft.com/office/drawing/2014/main"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a16="http://schemas.microsoft.com/office/drawing/2014/main" id="{1D718595-24D3-4517-A62E-C1F493407AAE}"/>
              </a:ext>
            </a:extLst>
          </p:cNvPr>
          <p:cNvSpPr>
            <a:spLocks noGrp="1"/>
          </p:cNvSpPr>
          <p:nvPr>
            <p:ph type="sldNum" sz="quarter" idx="12"/>
          </p:nvPr>
        </p:nvSpPr>
        <p:spPr/>
        <p:txBody>
          <a:bodyPr/>
          <a:lstStyle/>
          <a:p>
            <a:pPr algn="l"/>
            <a:fld id="{FAEF9944-A4F6-4C59-AEBD-678D6480B8EA}" type="slidenum">
              <a:rPr lang="en-US" smtClean="0"/>
              <a:pPr algn="l"/>
              <a:t>‹Nr.›</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a16="http://schemas.microsoft.com/office/drawing/2014/main"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3/28/2024</a:t>
            </a:fld>
            <a:endParaRPr lang="en-US" dirty="0"/>
          </a:p>
        </p:txBody>
      </p:sp>
    </p:spTree>
    <p:extLst>
      <p:ext uri="{BB962C8B-B14F-4D97-AF65-F5344CB8AC3E}">
        <p14:creationId xmlns:p14="http://schemas.microsoft.com/office/powerpoint/2010/main" val="41393616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C1D6427-F07F-4D50-B151-455100AF70FF}"/>
              </a:ext>
            </a:extLst>
          </p:cNvPr>
          <p:cNvSpPr>
            <a:spLocks noGrp="1"/>
          </p:cNvSpPr>
          <p:nvPr>
            <p:ph type="dt" sz="half" idx="10"/>
          </p:nvPr>
        </p:nvSpPr>
        <p:spPr/>
        <p:txBody>
          <a:bodyPr/>
          <a:lstStyle/>
          <a:p>
            <a:fld id="{D0158CFD-9357-46BE-A189-D637A67C8730}" type="datetime1">
              <a:rPr lang="en-US" smtClean="0"/>
              <a:t>3/28/2024</a:t>
            </a:fld>
            <a:endParaRPr lang="en-US" dirty="0"/>
          </a:p>
        </p:txBody>
      </p:sp>
      <p:sp>
        <p:nvSpPr>
          <p:cNvPr id="9" name="Footer Placeholder 8">
            <a:extLst>
              <a:ext uri="{FF2B5EF4-FFF2-40B4-BE49-F238E27FC236}">
                <a16:creationId xmlns:a16="http://schemas.microsoft.com/office/drawing/2014/main"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7AE6B7E1-F60B-4D08-9052-423D6FBFAD64}"/>
              </a:ext>
            </a:extLst>
          </p:cNvPr>
          <p:cNvSpPr>
            <a:spLocks noGrp="1"/>
          </p:cNvSpPr>
          <p:nvPr>
            <p:ph type="sldNum" sz="quarter" idx="12"/>
          </p:nvPr>
        </p:nvSpPr>
        <p:spPr/>
        <p:txBody>
          <a:bodyPr/>
          <a:lstStyle/>
          <a:p>
            <a:pPr algn="l"/>
            <a:fld id="{FAEF9944-A4F6-4C59-AEBD-678D6480B8EA}" type="slidenum">
              <a:rPr lang="en-US" smtClean="0"/>
              <a:pPr algn="l"/>
              <a:t>‹Nr.›</a:t>
            </a:fld>
            <a:endParaRPr lang="en-US" dirty="0"/>
          </a:p>
        </p:txBody>
      </p:sp>
    </p:spTree>
    <p:extLst>
      <p:ext uri="{BB962C8B-B14F-4D97-AF65-F5344CB8AC3E}">
        <p14:creationId xmlns:p14="http://schemas.microsoft.com/office/powerpoint/2010/main" val="3510975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3771BF97-4D2A-43A4-8CDC-2250017EB045}"/>
              </a:ext>
            </a:extLst>
          </p:cNvPr>
          <p:cNvSpPr>
            <a:spLocks noGrp="1"/>
          </p:cNvSpPr>
          <p:nvPr>
            <p:ph type="dt" sz="half" idx="10"/>
          </p:nvPr>
        </p:nvSpPr>
        <p:spPr/>
        <p:txBody>
          <a:bodyPr/>
          <a:lstStyle/>
          <a:p>
            <a:fld id="{7B4742EE-B331-4632-BD10-A82FED6B6FC0}" type="datetime1">
              <a:rPr lang="en-US" smtClean="0"/>
              <a:t>3/28/2024</a:t>
            </a:fld>
            <a:endParaRPr lang="en-US" dirty="0"/>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EEFCE38B-E087-4988-BC3A-FE3B55E70D7E}"/>
              </a:ext>
            </a:extLst>
          </p:cNvPr>
          <p:cNvSpPr>
            <a:spLocks noGrp="1"/>
          </p:cNvSpPr>
          <p:nvPr>
            <p:ph type="sldNum" sz="quarter" idx="12"/>
          </p:nvPr>
        </p:nvSpPr>
        <p:spPr/>
        <p:txBody>
          <a:bodyPr/>
          <a:lstStyle/>
          <a:p>
            <a:pPr algn="l"/>
            <a:fld id="{FAEF9944-A4F6-4C59-AEBD-678D6480B8EA}" type="slidenum">
              <a:rPr lang="en-US" smtClean="0"/>
              <a:pPr algn="l"/>
              <a:t>‹Nr.›</a:t>
            </a:fld>
            <a:endParaRPr lang="en-US"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189781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CF30096C-3491-4EF2-ABB2-D57F3F4B5BD5}"/>
              </a:ext>
            </a:extLst>
          </p:cNvPr>
          <p:cNvSpPr>
            <a:spLocks noGrp="1"/>
          </p:cNvSpPr>
          <p:nvPr>
            <p:ph type="dt" sz="half" idx="10"/>
          </p:nvPr>
        </p:nvSpPr>
        <p:spPr/>
        <p:txBody>
          <a:bodyPr/>
          <a:lstStyle/>
          <a:p>
            <a:fld id="{451BA835-D13F-49F4-8F11-5D576AC65FAD}" type="datetime1">
              <a:rPr lang="en-US" smtClean="0"/>
              <a:t>3/28/2024</a:t>
            </a:fld>
            <a:endParaRPr lang="en-US" dirty="0"/>
          </a:p>
        </p:txBody>
      </p:sp>
      <p:sp>
        <p:nvSpPr>
          <p:cNvPr id="7" name="Footer Placeholder 6">
            <a:extLst>
              <a:ext uri="{FF2B5EF4-FFF2-40B4-BE49-F238E27FC236}">
                <a16:creationId xmlns:a16="http://schemas.microsoft.com/office/drawing/2014/main"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EEDDF50D-95C0-4DA2-BBC6-41774FAC1404}"/>
              </a:ext>
            </a:extLst>
          </p:cNvPr>
          <p:cNvSpPr>
            <a:spLocks noGrp="1"/>
          </p:cNvSpPr>
          <p:nvPr>
            <p:ph type="sldNum" sz="quarter" idx="12"/>
          </p:nvPr>
        </p:nvSpPr>
        <p:spPr/>
        <p:txBody>
          <a:bodyPr/>
          <a:lstStyle/>
          <a:p>
            <a:pPr algn="l"/>
            <a:fld id="{FAEF9944-A4F6-4C59-AEBD-678D6480B8EA}" type="slidenum">
              <a:rPr lang="en-US" smtClean="0"/>
              <a:pPr algn="l"/>
              <a:t>‹Nr.›</a:t>
            </a:fld>
            <a:endParaRPr lang="en-US" dirty="0"/>
          </a:p>
        </p:txBody>
      </p:sp>
    </p:spTree>
    <p:extLst>
      <p:ext uri="{BB962C8B-B14F-4D97-AF65-F5344CB8AC3E}">
        <p14:creationId xmlns:p14="http://schemas.microsoft.com/office/powerpoint/2010/main" val="4233791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a:lstStyle/>
          <a:p>
            <a:fld id="{ADBD1799-ACB5-4CB2-86A2-5C574F1C8706}" type="datetime1">
              <a:rPr lang="en-US" smtClean="0"/>
              <a:t>3/28/2024</a:t>
            </a:fld>
            <a:endParaRPr lang="en-US" dirty="0"/>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E5557A9-903F-4B36-8B06-D9EADF230508}"/>
              </a:ext>
            </a:extLst>
          </p:cNvPr>
          <p:cNvSpPr>
            <a:spLocks noGrp="1"/>
          </p:cNvSpPr>
          <p:nvPr>
            <p:ph type="sldNum" sz="quarter" idx="12"/>
          </p:nvPr>
        </p:nvSpPr>
        <p:spPr/>
        <p:txBody>
          <a:bodyPr/>
          <a:lstStyle/>
          <a:p>
            <a:pPr algn="l"/>
            <a:fld id="{FAEF9944-A4F6-4C59-AEBD-678D6480B8EA}" type="slidenum">
              <a:rPr lang="en-US" smtClean="0"/>
              <a:pPr algn="l"/>
              <a:t>‹Nr.›</a:t>
            </a:fld>
            <a:endParaRPr lang="en-US" dirty="0"/>
          </a:p>
        </p:txBody>
      </p:sp>
    </p:spTree>
    <p:extLst>
      <p:ext uri="{BB962C8B-B14F-4D97-AF65-F5344CB8AC3E}">
        <p14:creationId xmlns:p14="http://schemas.microsoft.com/office/powerpoint/2010/main" val="3833729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3/28/2024</a:t>
            </a:fld>
            <a:endParaRPr lang="en-US" dirty="0"/>
          </a:p>
        </p:txBody>
      </p:sp>
      <p:sp>
        <p:nvSpPr>
          <p:cNvPr id="9" name="Footer Placeholder 8">
            <a:extLst>
              <a:ext uri="{FF2B5EF4-FFF2-40B4-BE49-F238E27FC236}">
                <a16:creationId xmlns:a16="http://schemas.microsoft.com/office/drawing/2014/main"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a16="http://schemas.microsoft.com/office/drawing/2014/main" id="{518D0320-9B66-443F-8E28-8BCF07E082BD}"/>
              </a:ext>
            </a:extLst>
          </p:cNvPr>
          <p:cNvSpPr>
            <a:spLocks noGrp="1"/>
          </p:cNvSpPr>
          <p:nvPr>
            <p:ph type="sldNum" sz="quarter" idx="12"/>
          </p:nvPr>
        </p:nvSpPr>
        <p:spPr/>
        <p:txBody>
          <a:bodyPr/>
          <a:lstStyle/>
          <a:p>
            <a:pPr algn="l"/>
            <a:fld id="{FAEF9944-A4F6-4C59-AEBD-678D6480B8EA}" type="slidenum">
              <a:rPr lang="en-US" smtClean="0"/>
              <a:pPr algn="l"/>
              <a:t>‹Nr.›</a:t>
            </a:fld>
            <a:endParaRPr lang="en-US" dirty="0"/>
          </a:p>
        </p:txBody>
      </p:sp>
    </p:spTree>
    <p:extLst>
      <p:ext uri="{BB962C8B-B14F-4D97-AF65-F5344CB8AC3E}">
        <p14:creationId xmlns:p14="http://schemas.microsoft.com/office/powerpoint/2010/main" val="3755245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a16="http://schemas.microsoft.com/office/drawing/2014/main"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3/28/2024</a:t>
            </a:fld>
            <a:endParaRPr lang="en-US" dirty="0"/>
          </a:p>
        </p:txBody>
      </p:sp>
      <p:sp>
        <p:nvSpPr>
          <p:cNvPr id="12" name="Footer Placeholder 11">
            <a:extLst>
              <a:ext uri="{FF2B5EF4-FFF2-40B4-BE49-F238E27FC236}">
                <a16:creationId xmlns:a16="http://schemas.microsoft.com/office/drawing/2014/main"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a16="http://schemas.microsoft.com/office/drawing/2014/main" id="{F9BFA0A0-2117-4A10-9DAA-080C21559CF3}"/>
              </a:ext>
            </a:extLst>
          </p:cNvPr>
          <p:cNvSpPr>
            <a:spLocks noGrp="1"/>
          </p:cNvSpPr>
          <p:nvPr>
            <p:ph type="sldNum" sz="quarter" idx="12"/>
          </p:nvPr>
        </p:nvSpPr>
        <p:spPr/>
        <p:txBody>
          <a:bodyPr/>
          <a:lstStyle/>
          <a:p>
            <a:pPr algn="l"/>
            <a:fld id="{FAEF9944-A4F6-4C59-AEBD-678D6480B8EA}" type="slidenum">
              <a:rPr lang="en-US" smtClean="0"/>
              <a:pPr algn="l"/>
              <a:t>‹Nr.›</a:t>
            </a:fld>
            <a:endParaRPr lang="en-US" dirty="0"/>
          </a:p>
        </p:txBody>
      </p:sp>
    </p:spTree>
    <p:extLst>
      <p:ext uri="{BB962C8B-B14F-4D97-AF65-F5344CB8AC3E}">
        <p14:creationId xmlns:p14="http://schemas.microsoft.com/office/powerpoint/2010/main" val="3262397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6397E4A-EB6A-4FA6-AA4F-69EA0C70FDC9}"/>
              </a:ext>
            </a:extLst>
          </p:cNvPr>
          <p:cNvSpPr>
            <a:spLocks noGrp="1"/>
          </p:cNvSpPr>
          <p:nvPr>
            <p:ph type="dt" sz="half" idx="10"/>
          </p:nvPr>
        </p:nvSpPr>
        <p:spPr/>
        <p:txBody>
          <a:bodyPr/>
          <a:lstStyle/>
          <a:p>
            <a:fld id="{6F86ED0C-1DA7-41F0-94CF-6218B1FEDFF1}" type="datetime1">
              <a:rPr lang="en-US" smtClean="0"/>
              <a:t>3/28/2024</a:t>
            </a:fld>
            <a:endParaRPr lang="en-US" dirty="0"/>
          </a:p>
        </p:txBody>
      </p:sp>
      <p:sp>
        <p:nvSpPr>
          <p:cNvPr id="8" name="Footer Placeholder 7">
            <a:extLst>
              <a:ext uri="{FF2B5EF4-FFF2-40B4-BE49-F238E27FC236}">
                <a16:creationId xmlns:a16="http://schemas.microsoft.com/office/drawing/2014/main"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6E8B86-CDB8-482F-9D9F-1BFDA3638B3E}"/>
              </a:ext>
            </a:extLst>
          </p:cNvPr>
          <p:cNvSpPr>
            <a:spLocks noGrp="1"/>
          </p:cNvSpPr>
          <p:nvPr>
            <p:ph type="sldNum" sz="quarter" idx="12"/>
          </p:nvPr>
        </p:nvSpPr>
        <p:spPr/>
        <p:txBody>
          <a:bodyPr/>
          <a:lstStyle/>
          <a:p>
            <a:pPr algn="l"/>
            <a:fld id="{FAEF9944-A4F6-4C59-AEBD-678D6480B8EA}" type="slidenum">
              <a:rPr lang="en-US" smtClean="0"/>
              <a:pPr algn="l"/>
              <a:t>‹Nr.›</a:t>
            </a:fld>
            <a:endParaRPr lang="en-US" dirty="0"/>
          </a:p>
        </p:txBody>
      </p:sp>
    </p:spTree>
    <p:extLst>
      <p:ext uri="{BB962C8B-B14F-4D97-AF65-F5344CB8AC3E}">
        <p14:creationId xmlns:p14="http://schemas.microsoft.com/office/powerpoint/2010/main" val="4111497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3/28/2024</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‹Nr.›</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14712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3/28/2024</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‹Nr.›</a:t>
            </a:fld>
            <a:endParaRPr lang="en-US" dirty="0"/>
          </a:p>
        </p:txBody>
      </p:sp>
      <p:cxnSp>
        <p:nvCxnSpPr>
          <p:cNvPr id="9" name="Straight Connector 8" title="Rule Line">
            <a:extLst>
              <a:ext uri="{FF2B5EF4-FFF2-40B4-BE49-F238E27FC236}">
                <a16:creationId xmlns:a16="http://schemas.microsoft.com/office/drawing/2014/main"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3203864"/>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40" r:id="rId5"/>
    <p:sldLayoutId id="2147483745" r:id="rId6"/>
    <p:sldLayoutId id="2147483741" r:id="rId7"/>
    <p:sldLayoutId id="2147483742" r:id="rId8"/>
    <p:sldLayoutId id="2147483743" r:id="rId9"/>
    <p:sldLayoutId id="2147483744" r:id="rId10"/>
    <p:sldLayoutId id="2147483746"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5"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96" name="Picture 3">
            <a:extLst>
              <a:ext uri="{FF2B5EF4-FFF2-40B4-BE49-F238E27FC236}">
                <a16:creationId xmlns:a16="http://schemas.microsoft.com/office/drawing/2014/main" id="{AF001D36-3897-20D5-59E8-8096FC7A2F59}"/>
              </a:ext>
            </a:extLst>
          </p:cNvPr>
          <p:cNvPicPr>
            <a:picLocks noChangeAspect="1"/>
          </p:cNvPicPr>
          <p:nvPr/>
        </p:nvPicPr>
        <p:blipFill rotWithShape="1">
          <a:blip r:embed="rId2"/>
          <a:srcRect t="31478" r="-1" b="12258"/>
          <a:stretch/>
        </p:blipFill>
        <p:spPr>
          <a:xfrm>
            <a:off x="1524" y="10"/>
            <a:ext cx="12188952" cy="6857990"/>
          </a:xfrm>
          <a:prstGeom prst="rect">
            <a:avLst/>
          </a:prstGeom>
        </p:spPr>
      </p:pic>
      <p:grpSp>
        <p:nvGrpSpPr>
          <p:cNvPr id="97"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8"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9"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el 1">
            <a:extLst>
              <a:ext uri="{FF2B5EF4-FFF2-40B4-BE49-F238E27FC236}">
                <a16:creationId xmlns:a16="http://schemas.microsoft.com/office/drawing/2014/main" id="{9B9E4CC5-C1A0-DCA8-C572-C8216DFA4E85}"/>
              </a:ext>
            </a:extLst>
          </p:cNvPr>
          <p:cNvSpPr>
            <a:spLocks noGrp="1"/>
          </p:cNvSpPr>
          <p:nvPr>
            <p:ph type="ctrTitle"/>
          </p:nvPr>
        </p:nvSpPr>
        <p:spPr>
          <a:xfrm>
            <a:off x="1356246" y="3429000"/>
            <a:ext cx="4156339" cy="978491"/>
          </a:xfrm>
        </p:spPr>
        <p:txBody>
          <a:bodyPr anchor="b">
            <a:normAutofit/>
          </a:bodyPr>
          <a:lstStyle/>
          <a:p>
            <a:pPr algn="ctr">
              <a:lnSpc>
                <a:spcPct val="110000"/>
              </a:lnSpc>
            </a:pPr>
            <a:r>
              <a:rPr lang="de-DE" sz="1900" dirty="0">
                <a:solidFill>
                  <a:schemeClr val="tx1">
                    <a:lumMod val="75000"/>
                    <a:lumOff val="25000"/>
                  </a:schemeClr>
                </a:solidFill>
              </a:rPr>
              <a:t>Informationsbeschaffung &amp; Meinungsbildung</a:t>
            </a:r>
          </a:p>
        </p:txBody>
      </p:sp>
      <p:pic>
        <p:nvPicPr>
          <p:cNvPr id="5" name="Grafik 4" descr="Ein Bild, das Text, Grafikdesign, Schrift, Grafiken enthält.&#10;&#10;Automatisch generierte Beschreibung">
            <a:extLst>
              <a:ext uri="{FF2B5EF4-FFF2-40B4-BE49-F238E27FC236}">
                <a16:creationId xmlns:a16="http://schemas.microsoft.com/office/drawing/2014/main" id="{964C9AFD-06E7-B8D2-C03A-08764493E2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4522" y="1370161"/>
            <a:ext cx="2832830" cy="1699698"/>
          </a:xfrm>
          <a:prstGeom prst="rect">
            <a:avLst/>
          </a:prstGeom>
        </p:spPr>
      </p:pic>
    </p:spTree>
    <p:extLst>
      <p:ext uri="{BB962C8B-B14F-4D97-AF65-F5344CB8AC3E}">
        <p14:creationId xmlns:p14="http://schemas.microsoft.com/office/powerpoint/2010/main" val="2999779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useBgFill="1">
        <p:nvSpPr>
          <p:cNvPr id="84" name="Rectangle 61">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85" name="Picture 57" descr="Abstrakte verschwommene öffentliche Bibliothek mit Bücherregalen">
            <a:extLst>
              <a:ext uri="{FF2B5EF4-FFF2-40B4-BE49-F238E27FC236}">
                <a16:creationId xmlns:a16="http://schemas.microsoft.com/office/drawing/2014/main" id="{1EFA61A0-C75B-C733-7977-FAF9BC44EFBE}"/>
              </a:ext>
            </a:extLst>
          </p:cNvPr>
          <p:cNvPicPr>
            <a:picLocks noChangeAspect="1"/>
          </p:cNvPicPr>
          <p:nvPr/>
        </p:nvPicPr>
        <p:blipFill rotWithShape="1">
          <a:blip r:embed="rId2"/>
          <a:srcRect r="3182" b="-1"/>
          <a:stretch/>
        </p:blipFill>
        <p:spPr>
          <a:xfrm>
            <a:off x="20" y="10"/>
            <a:ext cx="9947062" cy="6857990"/>
          </a:xfrm>
          <a:prstGeom prst="rect">
            <a:avLst/>
          </a:prstGeom>
        </p:spPr>
      </p:pic>
      <p:sp>
        <p:nvSpPr>
          <p:cNvPr id="64" name="Freeform: Shape 63">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66" name="Freeform: Shape 65">
            <a:extLst>
              <a:ext uri="{FF2B5EF4-FFF2-40B4-BE49-F238E27FC236}">
                <a16:creationId xmlns:a16="http://schemas.microsoft.com/office/drawing/2014/main" id="{8B598134-D292-43E6-9C55-117198046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11834" y="0"/>
            <a:ext cx="4980168" cy="6858000"/>
          </a:xfrm>
          <a:custGeom>
            <a:avLst/>
            <a:gdLst>
              <a:gd name="connsiteX0" fmla="*/ 1623023 w 4901771"/>
              <a:gd name="connsiteY0" fmla="*/ 0 h 6858000"/>
              <a:gd name="connsiteX1" fmla="*/ 2716256 w 4901771"/>
              <a:gd name="connsiteY1" fmla="*/ 0 h 6858000"/>
              <a:gd name="connsiteX2" fmla="*/ 3496422 w 4901771"/>
              <a:gd name="connsiteY2" fmla="*/ 0 h 6858000"/>
              <a:gd name="connsiteX3" fmla="*/ 4544484 w 4901771"/>
              <a:gd name="connsiteY3" fmla="*/ 0 h 6858000"/>
              <a:gd name="connsiteX4" fmla="*/ 4710787 w 4901771"/>
              <a:gd name="connsiteY4" fmla="*/ 0 h 6858000"/>
              <a:gd name="connsiteX5" fmla="*/ 4901771 w 4901771"/>
              <a:gd name="connsiteY5" fmla="*/ 0 h 6858000"/>
              <a:gd name="connsiteX6" fmla="*/ 4901771 w 4901771"/>
              <a:gd name="connsiteY6" fmla="*/ 6858000 h 6858000"/>
              <a:gd name="connsiteX7" fmla="*/ 4710787 w 4901771"/>
              <a:gd name="connsiteY7" fmla="*/ 6858000 h 6858000"/>
              <a:gd name="connsiteX8" fmla="*/ 4544484 w 4901771"/>
              <a:gd name="connsiteY8" fmla="*/ 6858000 h 6858000"/>
              <a:gd name="connsiteX9" fmla="*/ 3496422 w 4901771"/>
              <a:gd name="connsiteY9" fmla="*/ 6858000 h 6858000"/>
              <a:gd name="connsiteX10" fmla="*/ 2716256 w 4901771"/>
              <a:gd name="connsiteY10" fmla="*/ 6858000 h 6858000"/>
              <a:gd name="connsiteX11" fmla="*/ 2502754 w 4901771"/>
              <a:gd name="connsiteY11" fmla="*/ 6858000 h 6858000"/>
              <a:gd name="connsiteX12" fmla="*/ 2390998 w 4901771"/>
              <a:gd name="connsiteY12" fmla="*/ 6780599 h 6858000"/>
              <a:gd name="connsiteX13" fmla="*/ 1874350 w 4901771"/>
              <a:gd name="connsiteY13" fmla="*/ 6374814 h 6858000"/>
              <a:gd name="connsiteX14" fmla="*/ 0 w 4901771"/>
              <a:gd name="connsiteY14" fmla="*/ 3621656 h 6858000"/>
              <a:gd name="connsiteX15" fmla="*/ 1600899 w 4901771"/>
              <a:gd name="connsiteY15"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6" name="Freeform: Shape 67">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el 1">
            <a:extLst>
              <a:ext uri="{FF2B5EF4-FFF2-40B4-BE49-F238E27FC236}">
                <a16:creationId xmlns:a16="http://schemas.microsoft.com/office/drawing/2014/main" id="{5878B553-37B6-8E03-AAC0-7BDCBF6D3063}"/>
              </a:ext>
            </a:extLst>
          </p:cNvPr>
          <p:cNvSpPr>
            <a:spLocks noGrp="1"/>
          </p:cNvSpPr>
          <p:nvPr>
            <p:ph type="title"/>
          </p:nvPr>
        </p:nvSpPr>
        <p:spPr>
          <a:xfrm>
            <a:off x="8046720" y="1045596"/>
            <a:ext cx="3689406" cy="1944371"/>
          </a:xfrm>
        </p:spPr>
        <p:txBody>
          <a:bodyPr anchor="b">
            <a:normAutofit/>
          </a:bodyPr>
          <a:lstStyle/>
          <a:p>
            <a:pPr>
              <a:lnSpc>
                <a:spcPct val="120000"/>
              </a:lnSpc>
            </a:pPr>
            <a:r>
              <a:rPr lang="de-DE" sz="2200" dirty="0"/>
              <a:t>Wo beschaffe ich mir die gebrauchten Informationen</a:t>
            </a:r>
          </a:p>
        </p:txBody>
      </p:sp>
      <p:sp>
        <p:nvSpPr>
          <p:cNvPr id="3" name="Inhaltsplatzhalter 2">
            <a:extLst>
              <a:ext uri="{FF2B5EF4-FFF2-40B4-BE49-F238E27FC236}">
                <a16:creationId xmlns:a16="http://schemas.microsoft.com/office/drawing/2014/main" id="{3A47471E-D817-0F14-F9E2-EE40066D4465}"/>
              </a:ext>
            </a:extLst>
          </p:cNvPr>
          <p:cNvSpPr>
            <a:spLocks noGrp="1"/>
          </p:cNvSpPr>
          <p:nvPr>
            <p:ph idx="1"/>
          </p:nvPr>
        </p:nvSpPr>
        <p:spPr>
          <a:xfrm>
            <a:off x="8046719" y="3220278"/>
            <a:ext cx="3633747" cy="2592125"/>
          </a:xfrm>
        </p:spPr>
        <p:txBody>
          <a:bodyPr>
            <a:normAutofit/>
          </a:bodyPr>
          <a:lstStyle/>
          <a:p>
            <a:pPr marL="285750" indent="-285750">
              <a:lnSpc>
                <a:spcPct val="130000"/>
              </a:lnSpc>
              <a:buFont typeface="Arial" panose="020B0604020202020204" pitchFamily="34" charset="0"/>
              <a:buChar char="•"/>
            </a:pPr>
            <a:r>
              <a:rPr lang="de-DE" sz="1500" dirty="0"/>
              <a:t>Aus Bibliotheken</a:t>
            </a:r>
          </a:p>
          <a:p>
            <a:pPr marL="285750" indent="-285750">
              <a:lnSpc>
                <a:spcPct val="130000"/>
              </a:lnSpc>
              <a:buFont typeface="Arial" panose="020B0604020202020204" pitchFamily="34" charset="0"/>
              <a:buChar char="•"/>
            </a:pPr>
            <a:r>
              <a:rPr lang="de-DE" sz="1500" dirty="0"/>
              <a:t>Von Ämtern und Behörden</a:t>
            </a:r>
          </a:p>
          <a:p>
            <a:pPr marL="285750" indent="-285750">
              <a:lnSpc>
                <a:spcPct val="130000"/>
              </a:lnSpc>
              <a:buFont typeface="Arial" panose="020B0604020202020204" pitchFamily="34" charset="0"/>
              <a:buChar char="•"/>
            </a:pPr>
            <a:r>
              <a:rPr lang="de-DE" sz="1500" dirty="0"/>
              <a:t>Aus dem Internet</a:t>
            </a:r>
          </a:p>
          <a:p>
            <a:pPr marL="285750" indent="-285750">
              <a:lnSpc>
                <a:spcPct val="130000"/>
              </a:lnSpc>
              <a:buFont typeface="Arial" panose="020B0604020202020204" pitchFamily="34" charset="0"/>
              <a:buChar char="•"/>
            </a:pPr>
            <a:r>
              <a:rPr lang="de-DE" sz="1500" dirty="0"/>
              <a:t>Aus Interessengruppen heraus</a:t>
            </a:r>
          </a:p>
          <a:p>
            <a:pPr marL="285750" indent="-285750">
              <a:lnSpc>
                <a:spcPct val="130000"/>
              </a:lnSpc>
              <a:buFont typeface="Arial" panose="020B0604020202020204" pitchFamily="34" charset="0"/>
              <a:buChar char="•"/>
            </a:pPr>
            <a:r>
              <a:rPr lang="de-DE" sz="1500" dirty="0"/>
              <a:t>Anderen Quellen</a:t>
            </a:r>
          </a:p>
        </p:txBody>
      </p:sp>
    </p:spTree>
    <p:extLst>
      <p:ext uri="{BB962C8B-B14F-4D97-AF65-F5344CB8AC3E}">
        <p14:creationId xmlns:p14="http://schemas.microsoft.com/office/powerpoint/2010/main" val="1369929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2F24225-0E3A-40A5-A927-CEFC14438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0" name="Freeform: Shape 9">
            <a:extLst>
              <a:ext uri="{FF2B5EF4-FFF2-40B4-BE49-F238E27FC236}">
                <a16:creationId xmlns:a16="http://schemas.microsoft.com/office/drawing/2014/main" id="{5B02B8FB-EF36-4677-B5B5-E9B989F25E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83796" cy="6858000"/>
          </a:xfrm>
          <a:custGeom>
            <a:avLst/>
            <a:gdLst>
              <a:gd name="connsiteX0" fmla="*/ 0 w 4583796"/>
              <a:gd name="connsiteY0" fmla="*/ 0 h 6858000"/>
              <a:gd name="connsiteX1" fmla="*/ 1087374 w 4583796"/>
              <a:gd name="connsiteY1" fmla="*/ 0 h 6858000"/>
              <a:gd name="connsiteX2" fmla="*/ 1598212 w 4583796"/>
              <a:gd name="connsiteY2" fmla="*/ 0 h 6858000"/>
              <a:gd name="connsiteX3" fmla="*/ 2960773 w 4583796"/>
              <a:gd name="connsiteY3" fmla="*/ 0 h 6858000"/>
              <a:gd name="connsiteX4" fmla="*/ 2982897 w 4583796"/>
              <a:gd name="connsiteY4" fmla="*/ 14997 h 6858000"/>
              <a:gd name="connsiteX5" fmla="*/ 4583796 w 4583796"/>
              <a:gd name="connsiteY5" fmla="*/ 3621656 h 6858000"/>
              <a:gd name="connsiteX6" fmla="*/ 2709446 w 4583796"/>
              <a:gd name="connsiteY6" fmla="*/ 6374814 h 6858000"/>
              <a:gd name="connsiteX7" fmla="*/ 2192798 w 4583796"/>
              <a:gd name="connsiteY7" fmla="*/ 6780599 h 6858000"/>
              <a:gd name="connsiteX8" fmla="*/ 2081042 w 4583796"/>
              <a:gd name="connsiteY8" fmla="*/ 6858000 h 6858000"/>
              <a:gd name="connsiteX9" fmla="*/ 1598212 w 4583796"/>
              <a:gd name="connsiteY9" fmla="*/ 6858000 h 6858000"/>
              <a:gd name="connsiteX10" fmla="*/ 1087374 w 4583796"/>
              <a:gd name="connsiteY10" fmla="*/ 6858000 h 6858000"/>
              <a:gd name="connsiteX11" fmla="*/ 0 w 4583796"/>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83796" h="6858000">
                <a:moveTo>
                  <a:pt x="0" y="0"/>
                </a:moveTo>
                <a:lnTo>
                  <a:pt x="1087374" y="0"/>
                </a:lnTo>
                <a:lnTo>
                  <a:pt x="1598212" y="0"/>
                </a:lnTo>
                <a:lnTo>
                  <a:pt x="2960773" y="0"/>
                </a:lnTo>
                <a:lnTo>
                  <a:pt x="2982897" y="14997"/>
                </a:lnTo>
                <a:cubicBezTo>
                  <a:pt x="4010060" y="754641"/>
                  <a:pt x="4583796" y="2093192"/>
                  <a:pt x="4583796" y="3621656"/>
                </a:cubicBezTo>
                <a:cubicBezTo>
                  <a:pt x="4583796" y="4969131"/>
                  <a:pt x="3655071" y="5602839"/>
                  <a:pt x="2709446" y="6374814"/>
                </a:cubicBezTo>
                <a:cubicBezTo>
                  <a:pt x="2537243" y="6515397"/>
                  <a:pt x="2366616" y="6653108"/>
                  <a:pt x="2192798" y="6780599"/>
                </a:cubicBezTo>
                <a:lnTo>
                  <a:pt x="2081042" y="6858000"/>
                </a:lnTo>
                <a:lnTo>
                  <a:pt x="1598212" y="6858000"/>
                </a:lnTo>
                <a:lnTo>
                  <a:pt x="1087374"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Shape 11">
            <a:extLst>
              <a:ext uri="{FF2B5EF4-FFF2-40B4-BE49-F238E27FC236}">
                <a16:creationId xmlns:a16="http://schemas.microsoft.com/office/drawing/2014/main" id="{BE30D5C6-EC5C-4D78-8689-1B6822BFF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00120"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12A73499-12A4-4080-B0DE-351867697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0113"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6" name="Freeform: Shape 15">
            <a:extLst>
              <a:ext uri="{FF2B5EF4-FFF2-40B4-BE49-F238E27FC236}">
                <a16:creationId xmlns:a16="http://schemas.microsoft.com/office/drawing/2014/main" id="{60A52FE6-BB17-4BE4-BFA1-8896FD7CFA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48872"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8" name="Freeform: Shape 17">
            <a:extLst>
              <a:ext uri="{FF2B5EF4-FFF2-40B4-BE49-F238E27FC236}">
                <a16:creationId xmlns:a16="http://schemas.microsoft.com/office/drawing/2014/main" id="{A7BBF837-70DD-4FFD-A87C-FAD1F5D8AB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00120"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0" name="Freeform: Shape 19">
            <a:extLst>
              <a:ext uri="{FF2B5EF4-FFF2-40B4-BE49-F238E27FC236}">
                <a16:creationId xmlns:a16="http://schemas.microsoft.com/office/drawing/2014/main" id="{CE5EB792-CB0B-44C0-9561-24A263D874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0113"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2" name="Freeform: Shape 21">
            <a:extLst>
              <a:ext uri="{FF2B5EF4-FFF2-40B4-BE49-F238E27FC236}">
                <a16:creationId xmlns:a16="http://schemas.microsoft.com/office/drawing/2014/main" id="{C0FB4A96-0FD5-4642-8CE2-57623A3A42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48872"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el 1">
            <a:extLst>
              <a:ext uri="{FF2B5EF4-FFF2-40B4-BE49-F238E27FC236}">
                <a16:creationId xmlns:a16="http://schemas.microsoft.com/office/drawing/2014/main" id="{0A5F9D34-EE2E-3DA4-04DB-922FD7AA8E30}"/>
              </a:ext>
            </a:extLst>
          </p:cNvPr>
          <p:cNvSpPr>
            <a:spLocks noGrp="1"/>
          </p:cNvSpPr>
          <p:nvPr>
            <p:ph type="title"/>
          </p:nvPr>
        </p:nvSpPr>
        <p:spPr>
          <a:xfrm>
            <a:off x="830218" y="1833229"/>
            <a:ext cx="3161338" cy="2934031"/>
          </a:xfrm>
        </p:spPr>
        <p:txBody>
          <a:bodyPr anchor="ctr">
            <a:normAutofit fontScale="90000"/>
          </a:bodyPr>
          <a:lstStyle/>
          <a:p>
            <a:r>
              <a:rPr lang="de-DE" dirty="0"/>
              <a:t>Wie beschaffe ich mir Information zu einem Thema?</a:t>
            </a:r>
            <a:br>
              <a:rPr lang="de-DE" dirty="0"/>
            </a:br>
            <a:endParaRPr lang="de-DE" dirty="0"/>
          </a:p>
        </p:txBody>
      </p:sp>
      <p:graphicFrame>
        <p:nvGraphicFramePr>
          <p:cNvPr id="24" name="Inhaltsplatzhalter 2">
            <a:extLst>
              <a:ext uri="{FF2B5EF4-FFF2-40B4-BE49-F238E27FC236}">
                <a16:creationId xmlns:a16="http://schemas.microsoft.com/office/drawing/2014/main" id="{A89B8B3B-86E3-A73C-6B95-61D40A970CC8}"/>
              </a:ext>
            </a:extLst>
          </p:cNvPr>
          <p:cNvGraphicFramePr>
            <a:graphicFrameLocks noGrp="1"/>
          </p:cNvGraphicFramePr>
          <p:nvPr>
            <p:ph idx="1"/>
            <p:extLst>
              <p:ext uri="{D42A27DB-BD31-4B8C-83A1-F6EECF244321}">
                <p14:modId xmlns:p14="http://schemas.microsoft.com/office/powerpoint/2010/main" val="548531697"/>
              </p:ext>
            </p:extLst>
          </p:nvPr>
        </p:nvGraphicFramePr>
        <p:xfrm>
          <a:off x="6084834" y="1105306"/>
          <a:ext cx="4982452" cy="4337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1054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7FC6A8B-34F9-40FB-AA2D-E34168F528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el 1">
            <a:extLst>
              <a:ext uri="{FF2B5EF4-FFF2-40B4-BE49-F238E27FC236}">
                <a16:creationId xmlns:a16="http://schemas.microsoft.com/office/drawing/2014/main" id="{F55B0579-3AF0-427F-B200-CAE3A53DE282}"/>
              </a:ext>
            </a:extLst>
          </p:cNvPr>
          <p:cNvSpPr>
            <a:spLocks noGrp="1"/>
          </p:cNvSpPr>
          <p:nvPr>
            <p:ph type="title"/>
          </p:nvPr>
        </p:nvSpPr>
        <p:spPr>
          <a:xfrm>
            <a:off x="94498" y="772722"/>
            <a:ext cx="4436606" cy="4277802"/>
          </a:xfrm>
        </p:spPr>
        <p:txBody>
          <a:bodyPr anchor="ctr">
            <a:normAutofit/>
          </a:bodyPr>
          <a:lstStyle/>
          <a:p>
            <a:r>
              <a:rPr lang="de-DE" dirty="0"/>
              <a:t>Wie komme ich an Informationen ran? </a:t>
            </a:r>
          </a:p>
        </p:txBody>
      </p:sp>
      <p:grpSp>
        <p:nvGrpSpPr>
          <p:cNvPr id="10" name="Group 9">
            <a:extLst>
              <a:ext uri="{FF2B5EF4-FFF2-40B4-BE49-F238E27FC236}">
                <a16:creationId xmlns:a16="http://schemas.microsoft.com/office/drawing/2014/main" id="{D4D684F8-91BF-481C-A965-722756A383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4308533" y="0"/>
            <a:ext cx="7883467" cy="6858000"/>
            <a:chOff x="0" y="0"/>
            <a:chExt cx="7883467" cy="6858000"/>
          </a:xfrm>
        </p:grpSpPr>
        <p:sp>
          <p:nvSpPr>
            <p:cNvPr id="11" name="Freeform: Shape 10">
              <a:extLst>
                <a:ext uri="{FF2B5EF4-FFF2-40B4-BE49-F238E27FC236}">
                  <a16:creationId xmlns:a16="http://schemas.microsoft.com/office/drawing/2014/main" id="{05DF7B3C-29EF-4ADC-BFDC-C3A038AC43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7475746" cy="6858000"/>
            </a:xfrm>
            <a:custGeom>
              <a:avLst/>
              <a:gdLst>
                <a:gd name="connsiteX0" fmla="*/ 0 w 7475746"/>
                <a:gd name="connsiteY0" fmla="*/ 0 h 6858000"/>
                <a:gd name="connsiteX1" fmla="*/ 5859459 w 7475746"/>
                <a:gd name="connsiteY1" fmla="*/ 0 h 6858000"/>
                <a:gd name="connsiteX2" fmla="*/ 5874848 w 7475746"/>
                <a:gd name="connsiteY2" fmla="*/ 10445 h 6858000"/>
                <a:gd name="connsiteX3" fmla="*/ 7475746 w 7475746"/>
                <a:gd name="connsiteY3" fmla="*/ 3621913 h 6858000"/>
                <a:gd name="connsiteX4" fmla="*/ 5601397 w 7475746"/>
                <a:gd name="connsiteY4" fmla="*/ 6378742 h 6858000"/>
                <a:gd name="connsiteX5" fmla="*/ 5084748 w 7475746"/>
                <a:gd name="connsiteY5" fmla="*/ 6785068 h 6858000"/>
                <a:gd name="connsiteX6" fmla="*/ 4979585 w 7475746"/>
                <a:gd name="connsiteY6" fmla="*/ 6858000 h 6858000"/>
                <a:gd name="connsiteX7" fmla="*/ 0 w 7475746"/>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5746" h="6858000">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20289037-6999-491E-AA63-CC1C3CBBF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353744"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497CF6DF-9FF9-4D10-B338-0BEFC0AA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33737"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3" name="Inhaltsplatzhalter 2">
            <a:extLst>
              <a:ext uri="{FF2B5EF4-FFF2-40B4-BE49-F238E27FC236}">
                <a16:creationId xmlns:a16="http://schemas.microsoft.com/office/drawing/2014/main" id="{4235C461-B2FB-5ED7-4EBE-62A4D3ED3BB1}"/>
              </a:ext>
            </a:extLst>
          </p:cNvPr>
          <p:cNvSpPr>
            <a:spLocks noGrp="1"/>
          </p:cNvSpPr>
          <p:nvPr>
            <p:ph idx="1"/>
          </p:nvPr>
        </p:nvSpPr>
        <p:spPr>
          <a:xfrm>
            <a:off x="6096000" y="1105232"/>
            <a:ext cx="5176298" cy="4277802"/>
          </a:xfrm>
        </p:spPr>
        <p:txBody>
          <a:bodyPr anchor="ctr">
            <a:normAutofit/>
          </a:bodyPr>
          <a:lstStyle/>
          <a:p>
            <a:pPr marL="285750" indent="-285750">
              <a:buFont typeface="Arial" panose="020B0604020202020204" pitchFamily="34" charset="0"/>
              <a:buChar char="•"/>
            </a:pPr>
            <a:r>
              <a:rPr lang="de-DE" dirty="0"/>
              <a:t>In dem ich danach Frage</a:t>
            </a:r>
          </a:p>
          <a:p>
            <a:pPr marL="285750" indent="-285750">
              <a:buFont typeface="Arial" panose="020B0604020202020204" pitchFamily="34" charset="0"/>
              <a:buChar char="•"/>
            </a:pPr>
            <a:r>
              <a:rPr lang="de-DE" dirty="0"/>
              <a:t>Ich selbst ins Internet dazu suche</a:t>
            </a:r>
          </a:p>
          <a:p>
            <a:pPr marL="285750" indent="-285750">
              <a:buFont typeface="Arial" panose="020B0604020202020204" pitchFamily="34" charset="0"/>
              <a:buChar char="•"/>
            </a:pPr>
            <a:r>
              <a:rPr lang="de-DE" dirty="0"/>
              <a:t>Indem ich mir ein Bibliotheksausweis besorge und mich auf die Suche begebe.  </a:t>
            </a:r>
          </a:p>
        </p:txBody>
      </p:sp>
    </p:spTree>
    <p:extLst>
      <p:ext uri="{BB962C8B-B14F-4D97-AF65-F5344CB8AC3E}">
        <p14:creationId xmlns:p14="http://schemas.microsoft.com/office/powerpoint/2010/main" val="21124106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4302F-E955-47D0-A56B-D1D1A6953B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3" y="-9274"/>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nvGrpSpPr>
          <p:cNvPr id="10" name="Group 9">
            <a:extLst>
              <a:ext uri="{FF2B5EF4-FFF2-40B4-BE49-F238E27FC236}">
                <a16:creationId xmlns:a16="http://schemas.microsoft.com/office/drawing/2014/main" id="{572E366A-B6DD-4F06-A42A-FF634FDE1B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48839" y="970769"/>
            <a:ext cx="4936895" cy="4669465"/>
            <a:chOff x="648839" y="970769"/>
            <a:chExt cx="4936895" cy="4669465"/>
          </a:xfrm>
        </p:grpSpPr>
        <p:sp>
          <p:nvSpPr>
            <p:cNvPr id="11" name="Freeform: Shape 10">
              <a:extLst>
                <a:ext uri="{FF2B5EF4-FFF2-40B4-BE49-F238E27FC236}">
                  <a16:creationId xmlns:a16="http://schemas.microsoft.com/office/drawing/2014/main" id="{6750E550-BE93-4743-8659-1531F86CB6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743803" y="1124162"/>
              <a:ext cx="4691485" cy="434218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Shape 11">
              <a:extLst>
                <a:ext uri="{FF2B5EF4-FFF2-40B4-BE49-F238E27FC236}">
                  <a16:creationId xmlns:a16="http://schemas.microsoft.com/office/drawing/2014/main" id="{BE626DC7-F0FE-49A7-AA4C-A8DB1F7EBA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864592" y="1290468"/>
              <a:ext cx="4389795" cy="4074679"/>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1EBB781F-78E5-4C66-811C-9FF8B5D501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1300000" flipH="1">
              <a:off x="648839" y="970769"/>
              <a:ext cx="4936895" cy="4669465"/>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el 1">
            <a:extLst>
              <a:ext uri="{FF2B5EF4-FFF2-40B4-BE49-F238E27FC236}">
                <a16:creationId xmlns:a16="http://schemas.microsoft.com/office/drawing/2014/main" id="{7D939BC1-33F8-1A76-8C3A-39251579C04F}"/>
              </a:ext>
            </a:extLst>
          </p:cNvPr>
          <p:cNvSpPr>
            <a:spLocks noGrp="1"/>
          </p:cNvSpPr>
          <p:nvPr>
            <p:ph type="title"/>
          </p:nvPr>
        </p:nvSpPr>
        <p:spPr>
          <a:xfrm>
            <a:off x="1377399" y="1874981"/>
            <a:ext cx="3876988" cy="2401455"/>
          </a:xfrm>
        </p:spPr>
        <p:txBody>
          <a:bodyPr anchor="ctr">
            <a:normAutofit fontScale="90000"/>
          </a:bodyPr>
          <a:lstStyle/>
          <a:p>
            <a:r>
              <a:rPr lang="de-DE" dirty="0"/>
              <a:t>Was mache ich wenn ich alle Information zusammengetragen habe? </a:t>
            </a:r>
          </a:p>
        </p:txBody>
      </p:sp>
      <p:sp>
        <p:nvSpPr>
          <p:cNvPr id="3" name="Inhaltsplatzhalter 2">
            <a:extLst>
              <a:ext uri="{FF2B5EF4-FFF2-40B4-BE49-F238E27FC236}">
                <a16:creationId xmlns:a16="http://schemas.microsoft.com/office/drawing/2014/main" id="{D95EA04B-7EC2-FA04-8564-A81A740A0802}"/>
              </a:ext>
            </a:extLst>
          </p:cNvPr>
          <p:cNvSpPr>
            <a:spLocks noGrp="1"/>
          </p:cNvSpPr>
          <p:nvPr>
            <p:ph idx="1"/>
          </p:nvPr>
        </p:nvSpPr>
        <p:spPr>
          <a:xfrm>
            <a:off x="6241774" y="1105306"/>
            <a:ext cx="4825512" cy="4337435"/>
          </a:xfrm>
        </p:spPr>
        <p:txBody>
          <a:bodyPr anchor="ctr">
            <a:normAutofit/>
          </a:bodyPr>
          <a:lstStyle/>
          <a:p>
            <a:pPr marL="285750" indent="-285750">
              <a:buFont typeface="Arial" panose="020B0604020202020204" pitchFamily="34" charset="0"/>
              <a:buChar char="•"/>
            </a:pPr>
            <a:r>
              <a:rPr lang="de-DE" dirty="0"/>
              <a:t>Ich werte die Information aus</a:t>
            </a:r>
          </a:p>
          <a:p>
            <a:pPr marL="285750" indent="-285750">
              <a:buFont typeface="Arial" panose="020B0604020202020204" pitchFamily="34" charset="0"/>
              <a:buChar char="•"/>
            </a:pPr>
            <a:r>
              <a:rPr lang="de-DE" dirty="0"/>
              <a:t>Dann komme ich vielleicht zu neuen Erkenntnisse.</a:t>
            </a:r>
          </a:p>
          <a:p>
            <a:pPr marL="285750" indent="-285750">
              <a:buFont typeface="Arial" panose="020B0604020202020204" pitchFamily="34" charset="0"/>
              <a:buChar char="•"/>
            </a:pPr>
            <a:r>
              <a:rPr lang="de-DE" dirty="0"/>
              <a:t>Mit diesen neuen Erkenntnissen kann man auch zu anderen Entscheidungen kommen.</a:t>
            </a:r>
          </a:p>
          <a:p>
            <a:pPr marL="285750" indent="-285750">
              <a:buFont typeface="Arial" panose="020B0604020202020204" pitchFamily="34" charset="0"/>
              <a:buChar char="•"/>
            </a:pPr>
            <a:endParaRPr lang="de-DE" dirty="0"/>
          </a:p>
        </p:txBody>
      </p:sp>
    </p:spTree>
    <p:extLst>
      <p:ext uri="{BB962C8B-B14F-4D97-AF65-F5344CB8AC3E}">
        <p14:creationId xmlns:p14="http://schemas.microsoft.com/office/powerpoint/2010/main" val="3326595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9B0F7D69-D93C-4C38-A23D-76E000D691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6422" cy="6858000"/>
          </a:xfrm>
          <a:custGeom>
            <a:avLst/>
            <a:gdLst/>
            <a:ahLst/>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Freeform: Shape 20">
            <a:extLst>
              <a:ext uri="{FF2B5EF4-FFF2-40B4-BE49-F238E27FC236}">
                <a16:creationId xmlns:a16="http://schemas.microsoft.com/office/drawing/2014/main" id="{8CD419D4-EA9D-42D9-BF62-B07F0B7B67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5409" y="0"/>
            <a:ext cx="2529723" cy="6858000"/>
          </a:xfrm>
          <a:custGeom>
            <a:avLst/>
            <a:gdLst/>
            <a:ahLst/>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3" name="Freeform: Shape 22">
            <a:extLst>
              <a:ext uri="{FF2B5EF4-FFF2-40B4-BE49-F238E27FC236}">
                <a16:creationId xmlns:a16="http://schemas.microsoft.com/office/drawing/2014/main" id="{1C6FEC9B-9608-4181-A9E5-A1B80E720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5402" y="0"/>
            <a:ext cx="2536434" cy="6858000"/>
          </a:xfrm>
          <a:custGeom>
            <a:avLst/>
            <a:gdLst/>
            <a:ahLst/>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5" name="Freeform: Shape 24">
            <a:extLst>
              <a:ext uri="{FF2B5EF4-FFF2-40B4-BE49-F238E27FC236}">
                <a16:creationId xmlns:a16="http://schemas.microsoft.com/office/drawing/2014/main" id="{AB1564ED-F26F-451D-97D6-A6EC3E83FD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4161" y="0"/>
            <a:ext cx="2261351" cy="6858000"/>
          </a:xfrm>
          <a:custGeom>
            <a:avLst/>
            <a:gdLst/>
            <a:ahLst/>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7" name="Freeform: Shape 26">
            <a:extLst>
              <a:ext uri="{FF2B5EF4-FFF2-40B4-BE49-F238E27FC236}">
                <a16:creationId xmlns:a16="http://schemas.microsoft.com/office/drawing/2014/main" id="{0CA184B6-3482-4F43-87F0-BC765DCFD8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6422" cy="6858000"/>
          </a:xfrm>
          <a:custGeom>
            <a:avLst/>
            <a:gdLst/>
            <a:ahLst/>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9" name="Freeform: Shape 28">
            <a:extLst>
              <a:ext uri="{FF2B5EF4-FFF2-40B4-BE49-F238E27FC236}">
                <a16:creationId xmlns:a16="http://schemas.microsoft.com/office/drawing/2014/main" id="{6C869923-8380-4244-9548-802C330638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5409" y="0"/>
            <a:ext cx="2529723" cy="6858000"/>
          </a:xfrm>
          <a:custGeom>
            <a:avLst/>
            <a:gdLst/>
            <a:ahLst/>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1" name="Freeform: Shape 30">
            <a:extLst>
              <a:ext uri="{FF2B5EF4-FFF2-40B4-BE49-F238E27FC236}">
                <a16:creationId xmlns:a16="http://schemas.microsoft.com/office/drawing/2014/main" id="{C06255F2-BC67-4DDE-B34E-AC4BA21838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5402" y="0"/>
            <a:ext cx="2536434" cy="6858000"/>
          </a:xfrm>
          <a:custGeom>
            <a:avLst/>
            <a:gdLst/>
            <a:ahLst/>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3" name="Freeform: Shape 32">
            <a:extLst>
              <a:ext uri="{FF2B5EF4-FFF2-40B4-BE49-F238E27FC236}">
                <a16:creationId xmlns:a16="http://schemas.microsoft.com/office/drawing/2014/main" id="{55169443-FCCD-4C0A-8C69-18CD3FA09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4161" y="0"/>
            <a:ext cx="2261351" cy="6858000"/>
          </a:xfrm>
          <a:custGeom>
            <a:avLst/>
            <a:gdLst/>
            <a:ahLst/>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useBgFill="1">
        <p:nvSpPr>
          <p:cNvPr id="35" name="Rectangle 34">
            <a:extLst>
              <a:ext uri="{FF2B5EF4-FFF2-40B4-BE49-F238E27FC236}">
                <a16:creationId xmlns:a16="http://schemas.microsoft.com/office/drawing/2014/main" id="{0DBF1ABE-8590-450D-BB49-BDDCCF3EE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15" name="Picture 14" descr="Außenlager">
            <a:extLst>
              <a:ext uri="{FF2B5EF4-FFF2-40B4-BE49-F238E27FC236}">
                <a16:creationId xmlns:a16="http://schemas.microsoft.com/office/drawing/2014/main" id="{B3AF00FE-0CD7-F9F7-227D-E88C7F436736}"/>
              </a:ext>
            </a:extLst>
          </p:cNvPr>
          <p:cNvPicPr>
            <a:picLocks noChangeAspect="1"/>
          </p:cNvPicPr>
          <p:nvPr/>
        </p:nvPicPr>
        <p:blipFill rotWithShape="1">
          <a:blip r:embed="rId2"/>
          <a:srcRect l="7181" r="18326" b="1"/>
          <a:stretch/>
        </p:blipFill>
        <p:spPr>
          <a:xfrm>
            <a:off x="4487333" y="10"/>
            <a:ext cx="7704667" cy="6877868"/>
          </a:xfrm>
          <a:custGeom>
            <a:avLst/>
            <a:gdLst/>
            <a:ahLst/>
            <a:cxnLst/>
            <a:rect l="l" t="t" r="r" b="b"/>
            <a:pathLst>
              <a:path w="7704667" h="6877878">
                <a:moveTo>
                  <a:pt x="0" y="0"/>
                </a:moveTo>
                <a:lnTo>
                  <a:pt x="7704667" y="0"/>
                </a:lnTo>
                <a:lnTo>
                  <a:pt x="7704667" y="6877878"/>
                </a:lnTo>
                <a:lnTo>
                  <a:pt x="0" y="6877878"/>
                </a:lnTo>
                <a:lnTo>
                  <a:pt x="0" y="6867939"/>
                </a:lnTo>
                <a:lnTo>
                  <a:pt x="146217" y="6867939"/>
                </a:lnTo>
                <a:lnTo>
                  <a:pt x="252811" y="6795007"/>
                </a:lnTo>
                <a:cubicBezTo>
                  <a:pt x="428996" y="6667346"/>
                  <a:pt x="601946" y="6529451"/>
                  <a:pt x="776494" y="6388681"/>
                </a:cubicBezTo>
                <a:cubicBezTo>
                  <a:pt x="1734992" y="5615677"/>
                  <a:pt x="2676361" y="4981124"/>
                  <a:pt x="2676361" y="3631852"/>
                </a:cubicBezTo>
                <a:cubicBezTo>
                  <a:pt x="2676361" y="2101350"/>
                  <a:pt x="2094814" y="761014"/>
                  <a:pt x="1053668" y="20384"/>
                </a:cubicBezTo>
                <a:lnTo>
                  <a:pt x="1038069" y="9939"/>
                </a:lnTo>
                <a:lnTo>
                  <a:pt x="0" y="9939"/>
                </a:lnTo>
                <a:close/>
              </a:path>
            </a:pathLst>
          </a:custGeom>
        </p:spPr>
      </p:pic>
      <p:sp>
        <p:nvSpPr>
          <p:cNvPr id="37" name="Freeform: Shape 36">
            <a:extLst>
              <a:ext uri="{FF2B5EF4-FFF2-40B4-BE49-F238E27FC236}">
                <a16:creationId xmlns:a16="http://schemas.microsoft.com/office/drawing/2014/main" id="{DCD36D47-40B7-494B-B249-3CBA333DE2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475746" cy="6858000"/>
          </a:xfrm>
          <a:custGeom>
            <a:avLst/>
            <a:gdLst>
              <a:gd name="connsiteX0" fmla="*/ 0 w 7475746"/>
              <a:gd name="connsiteY0" fmla="*/ 0 h 6858000"/>
              <a:gd name="connsiteX1" fmla="*/ 5859459 w 7475746"/>
              <a:gd name="connsiteY1" fmla="*/ 0 h 6858000"/>
              <a:gd name="connsiteX2" fmla="*/ 5874848 w 7475746"/>
              <a:gd name="connsiteY2" fmla="*/ 10445 h 6858000"/>
              <a:gd name="connsiteX3" fmla="*/ 7475746 w 7475746"/>
              <a:gd name="connsiteY3" fmla="*/ 3621913 h 6858000"/>
              <a:gd name="connsiteX4" fmla="*/ 5601397 w 7475746"/>
              <a:gd name="connsiteY4" fmla="*/ 6378742 h 6858000"/>
              <a:gd name="connsiteX5" fmla="*/ 5084748 w 7475746"/>
              <a:gd name="connsiteY5" fmla="*/ 6785068 h 6858000"/>
              <a:gd name="connsiteX6" fmla="*/ 4979585 w 7475746"/>
              <a:gd name="connsiteY6" fmla="*/ 6858000 h 6858000"/>
              <a:gd name="connsiteX7" fmla="*/ 0 w 7475746"/>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5746" h="6858000">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9" name="Freeform: Shape 38">
            <a:extLst>
              <a:ext uri="{FF2B5EF4-FFF2-40B4-BE49-F238E27FC236}">
                <a16:creationId xmlns:a16="http://schemas.microsoft.com/office/drawing/2014/main" id="{03AD0D1C-F8BA-4CD1-BC4D-BE1823F3EB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7283242" cy="6858000"/>
          </a:xfrm>
          <a:custGeom>
            <a:avLst/>
            <a:gdLst>
              <a:gd name="connsiteX0" fmla="*/ 0 w 7163694"/>
              <a:gd name="connsiteY0" fmla="*/ 0 h 6858000"/>
              <a:gd name="connsiteX1" fmla="*/ 5525402 w 7163694"/>
              <a:gd name="connsiteY1" fmla="*/ 0 h 6858000"/>
              <a:gd name="connsiteX2" fmla="*/ 5541001 w 7163694"/>
              <a:gd name="connsiteY2" fmla="*/ 10445 h 6858000"/>
              <a:gd name="connsiteX3" fmla="*/ 7163694 w 7163694"/>
              <a:gd name="connsiteY3" fmla="*/ 3621913 h 6858000"/>
              <a:gd name="connsiteX4" fmla="*/ 5263827 w 7163694"/>
              <a:gd name="connsiteY4" fmla="*/ 6378742 h 6858000"/>
              <a:gd name="connsiteX5" fmla="*/ 4740144 w 7163694"/>
              <a:gd name="connsiteY5" fmla="*/ 6785068 h 6858000"/>
              <a:gd name="connsiteX6" fmla="*/ 4633550 w 7163694"/>
              <a:gd name="connsiteY6" fmla="*/ 6858000 h 6858000"/>
              <a:gd name="connsiteX7" fmla="*/ 0 w 7163694"/>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63694" h="6858000">
                <a:moveTo>
                  <a:pt x="0" y="0"/>
                </a:moveTo>
                <a:lnTo>
                  <a:pt x="5525402" y="0"/>
                </a:lnTo>
                <a:lnTo>
                  <a:pt x="5541001" y="10445"/>
                </a:lnTo>
                <a:cubicBezTo>
                  <a:pt x="6582147" y="751075"/>
                  <a:pt x="7163694" y="2091411"/>
                  <a:pt x="7163694" y="3621913"/>
                </a:cubicBezTo>
                <a:cubicBezTo>
                  <a:pt x="7163694" y="4971185"/>
                  <a:pt x="6222325" y="5605738"/>
                  <a:pt x="5263827" y="6378742"/>
                </a:cubicBezTo>
                <a:cubicBezTo>
                  <a:pt x="5089279" y="6519512"/>
                  <a:pt x="4916329" y="6657407"/>
                  <a:pt x="4740144" y="6785068"/>
                </a:cubicBezTo>
                <a:lnTo>
                  <a:pt x="4633550"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41" name="Freeform: Shape 40">
            <a:extLst>
              <a:ext uri="{FF2B5EF4-FFF2-40B4-BE49-F238E27FC236}">
                <a16:creationId xmlns:a16="http://schemas.microsoft.com/office/drawing/2014/main" id="{FBA7E51E-7B6A-4A79-8F84-47C845C7A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98368"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el 1">
            <a:extLst>
              <a:ext uri="{FF2B5EF4-FFF2-40B4-BE49-F238E27FC236}">
                <a16:creationId xmlns:a16="http://schemas.microsoft.com/office/drawing/2014/main" id="{63104427-CFDD-D19E-6225-45B0D2C88E7A}"/>
              </a:ext>
            </a:extLst>
          </p:cNvPr>
          <p:cNvSpPr>
            <a:spLocks noGrp="1"/>
          </p:cNvSpPr>
          <p:nvPr>
            <p:ph type="title"/>
          </p:nvPr>
        </p:nvSpPr>
        <p:spPr>
          <a:xfrm>
            <a:off x="1180531" y="1346268"/>
            <a:ext cx="5274860" cy="3066706"/>
          </a:xfrm>
        </p:spPr>
        <p:txBody>
          <a:bodyPr vert="horz" lIns="109728" tIns="109728" rIns="109728" bIns="91440" rtlCol="0" anchor="b">
            <a:normAutofit/>
          </a:bodyPr>
          <a:lstStyle/>
          <a:p>
            <a:pPr>
              <a:lnSpc>
                <a:spcPct val="120000"/>
              </a:lnSpc>
            </a:pPr>
            <a:r>
              <a:rPr lang="en-US" sz="3800" dirty="0" err="1">
                <a:solidFill>
                  <a:schemeClr val="tx1">
                    <a:lumMod val="85000"/>
                    <a:lumOff val="15000"/>
                  </a:schemeClr>
                </a:solidFill>
              </a:rPr>
              <a:t>Meinungsbildung</a:t>
            </a:r>
            <a:endParaRPr lang="en-US" sz="3800" dirty="0">
              <a:solidFill>
                <a:schemeClr val="tx1">
                  <a:lumMod val="85000"/>
                  <a:lumOff val="15000"/>
                </a:schemeClr>
              </a:solidFill>
            </a:endParaRPr>
          </a:p>
        </p:txBody>
      </p:sp>
      <p:sp>
        <p:nvSpPr>
          <p:cNvPr id="3" name="Inhaltsplatzhalter 2">
            <a:extLst>
              <a:ext uri="{FF2B5EF4-FFF2-40B4-BE49-F238E27FC236}">
                <a16:creationId xmlns:a16="http://schemas.microsoft.com/office/drawing/2014/main" id="{989AA3B1-6035-54B7-31E1-A19C44BA2A94}"/>
              </a:ext>
            </a:extLst>
          </p:cNvPr>
          <p:cNvSpPr>
            <a:spLocks noGrp="1"/>
          </p:cNvSpPr>
          <p:nvPr>
            <p:ph idx="1"/>
          </p:nvPr>
        </p:nvSpPr>
        <p:spPr>
          <a:xfrm>
            <a:off x="1201212" y="4412974"/>
            <a:ext cx="4162357" cy="1576188"/>
          </a:xfrm>
        </p:spPr>
        <p:txBody>
          <a:bodyPr vert="horz" lIns="109728" tIns="109728" rIns="109728" bIns="91440" rtlCol="0" anchor="t">
            <a:normAutofit/>
          </a:bodyPr>
          <a:lstStyle/>
          <a:p>
            <a:pPr>
              <a:lnSpc>
                <a:spcPct val="120000"/>
              </a:lnSpc>
            </a:pPr>
            <a:r>
              <a:rPr lang="en-US" sz="1700" dirty="0">
                <a:solidFill>
                  <a:schemeClr val="tx1">
                    <a:lumMod val="85000"/>
                    <a:lumOff val="15000"/>
                  </a:schemeClr>
                </a:solidFill>
              </a:rPr>
              <a:t>Nur </a:t>
            </a:r>
            <a:r>
              <a:rPr lang="en-US" sz="1700" dirty="0" err="1">
                <a:solidFill>
                  <a:schemeClr val="tx1">
                    <a:lumMod val="85000"/>
                    <a:lumOff val="15000"/>
                  </a:schemeClr>
                </a:solidFill>
              </a:rPr>
              <a:t>wer</a:t>
            </a:r>
            <a:r>
              <a:rPr lang="en-US" sz="1700" dirty="0">
                <a:solidFill>
                  <a:schemeClr val="tx1">
                    <a:lumMod val="85000"/>
                    <a:lumOff val="15000"/>
                  </a:schemeClr>
                </a:solidFill>
              </a:rPr>
              <a:t> </a:t>
            </a:r>
            <a:r>
              <a:rPr lang="en-US" sz="1700" dirty="0" err="1">
                <a:solidFill>
                  <a:schemeClr val="tx1">
                    <a:lumMod val="85000"/>
                    <a:lumOff val="15000"/>
                  </a:schemeClr>
                </a:solidFill>
              </a:rPr>
              <a:t>zu</a:t>
            </a:r>
            <a:r>
              <a:rPr lang="en-US" sz="1700" dirty="0">
                <a:solidFill>
                  <a:schemeClr val="tx1">
                    <a:lumMod val="85000"/>
                    <a:lumOff val="15000"/>
                  </a:schemeClr>
                </a:solidFill>
              </a:rPr>
              <a:t> </a:t>
            </a:r>
            <a:r>
              <a:rPr lang="en-US" sz="1700" dirty="0" err="1">
                <a:solidFill>
                  <a:schemeClr val="tx1">
                    <a:lumMod val="85000"/>
                    <a:lumOff val="15000"/>
                  </a:schemeClr>
                </a:solidFill>
              </a:rPr>
              <a:t>neuen</a:t>
            </a:r>
            <a:r>
              <a:rPr lang="en-US" sz="1700" dirty="0">
                <a:solidFill>
                  <a:schemeClr val="tx1">
                    <a:lumMod val="85000"/>
                    <a:lumOff val="15000"/>
                  </a:schemeClr>
                </a:solidFill>
              </a:rPr>
              <a:t> </a:t>
            </a:r>
            <a:r>
              <a:rPr lang="en-US" sz="1700" dirty="0" err="1">
                <a:solidFill>
                  <a:schemeClr val="tx1">
                    <a:lumMod val="85000"/>
                    <a:lumOff val="15000"/>
                  </a:schemeClr>
                </a:solidFill>
              </a:rPr>
              <a:t>oder</a:t>
            </a:r>
            <a:r>
              <a:rPr lang="en-US" sz="1700" dirty="0">
                <a:solidFill>
                  <a:schemeClr val="tx1">
                    <a:lumMod val="85000"/>
                    <a:lumOff val="15000"/>
                  </a:schemeClr>
                </a:solidFill>
              </a:rPr>
              <a:t> </a:t>
            </a:r>
            <a:r>
              <a:rPr lang="en-US" sz="1700" dirty="0" err="1">
                <a:solidFill>
                  <a:schemeClr val="tx1">
                    <a:lumMod val="85000"/>
                    <a:lumOff val="15000"/>
                  </a:schemeClr>
                </a:solidFill>
              </a:rPr>
              <a:t>anderen</a:t>
            </a:r>
            <a:r>
              <a:rPr lang="en-US" sz="1700" dirty="0">
                <a:solidFill>
                  <a:schemeClr val="tx1">
                    <a:lumMod val="85000"/>
                    <a:lumOff val="15000"/>
                  </a:schemeClr>
                </a:solidFill>
              </a:rPr>
              <a:t> </a:t>
            </a:r>
            <a:r>
              <a:rPr lang="en-US" sz="1700" dirty="0" err="1">
                <a:solidFill>
                  <a:schemeClr val="tx1">
                    <a:lumMod val="85000"/>
                    <a:lumOff val="15000"/>
                  </a:schemeClr>
                </a:solidFill>
              </a:rPr>
              <a:t>Erkenntnissen</a:t>
            </a:r>
            <a:r>
              <a:rPr lang="en-US" sz="1700" dirty="0">
                <a:solidFill>
                  <a:schemeClr val="tx1">
                    <a:lumMod val="85000"/>
                    <a:lumOff val="15000"/>
                  </a:schemeClr>
                </a:solidFill>
              </a:rPr>
              <a:t> </a:t>
            </a:r>
            <a:r>
              <a:rPr lang="en-US" sz="1700" dirty="0" err="1">
                <a:solidFill>
                  <a:schemeClr val="tx1">
                    <a:lumMod val="85000"/>
                    <a:lumOff val="15000"/>
                  </a:schemeClr>
                </a:solidFill>
              </a:rPr>
              <a:t>kommt</a:t>
            </a:r>
            <a:r>
              <a:rPr lang="en-US" sz="1700" dirty="0">
                <a:solidFill>
                  <a:schemeClr val="tx1">
                    <a:lumMod val="85000"/>
                    <a:lumOff val="15000"/>
                  </a:schemeClr>
                </a:solidFill>
              </a:rPr>
              <a:t>, </a:t>
            </a:r>
            <a:r>
              <a:rPr lang="en-US" sz="1700" dirty="0" err="1">
                <a:solidFill>
                  <a:schemeClr val="tx1">
                    <a:lumMod val="85000"/>
                    <a:lumOff val="15000"/>
                  </a:schemeClr>
                </a:solidFill>
              </a:rPr>
              <a:t>kann</a:t>
            </a:r>
            <a:r>
              <a:rPr lang="en-US" sz="1700" dirty="0">
                <a:solidFill>
                  <a:schemeClr val="tx1">
                    <a:lumMod val="85000"/>
                    <a:lumOff val="15000"/>
                  </a:schemeClr>
                </a:solidFill>
              </a:rPr>
              <a:t> seine </a:t>
            </a:r>
            <a:r>
              <a:rPr lang="en-US" sz="1700" dirty="0" err="1">
                <a:solidFill>
                  <a:schemeClr val="tx1">
                    <a:lumMod val="85000"/>
                    <a:lumOff val="15000"/>
                  </a:schemeClr>
                </a:solidFill>
              </a:rPr>
              <a:t>Meinung</a:t>
            </a:r>
            <a:r>
              <a:rPr lang="en-US" sz="1700" dirty="0">
                <a:solidFill>
                  <a:schemeClr val="tx1">
                    <a:lumMod val="85000"/>
                    <a:lumOff val="15000"/>
                  </a:schemeClr>
                </a:solidFill>
              </a:rPr>
              <a:t> neu </a:t>
            </a:r>
            <a:r>
              <a:rPr lang="en-US" sz="1700" dirty="0" err="1">
                <a:solidFill>
                  <a:schemeClr val="tx1">
                    <a:lumMod val="85000"/>
                    <a:lumOff val="15000"/>
                  </a:schemeClr>
                </a:solidFill>
              </a:rPr>
              <a:t>bilden</a:t>
            </a:r>
            <a:r>
              <a:rPr lang="en-US" sz="1700" dirty="0">
                <a:solidFill>
                  <a:schemeClr val="tx1">
                    <a:lumMod val="85000"/>
                    <a:lumOff val="15000"/>
                  </a:schemeClr>
                </a:solidFill>
              </a:rPr>
              <a:t>.</a:t>
            </a:r>
          </a:p>
        </p:txBody>
      </p:sp>
    </p:spTree>
    <p:extLst>
      <p:ext uri="{BB962C8B-B14F-4D97-AF65-F5344CB8AC3E}">
        <p14:creationId xmlns:p14="http://schemas.microsoft.com/office/powerpoint/2010/main" val="672482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Grafik auf Dokument mit Stift">
            <a:extLst>
              <a:ext uri="{FF2B5EF4-FFF2-40B4-BE49-F238E27FC236}">
                <a16:creationId xmlns:a16="http://schemas.microsoft.com/office/drawing/2014/main" id="{BC061344-5159-866C-E101-2CD59E9F633D}"/>
              </a:ext>
            </a:extLst>
          </p:cNvPr>
          <p:cNvPicPr>
            <a:picLocks noChangeAspect="1"/>
          </p:cNvPicPr>
          <p:nvPr/>
        </p:nvPicPr>
        <p:blipFill rotWithShape="1">
          <a:blip r:embed="rId2"/>
          <a:srcRect l="3184" r="-1" b="-1"/>
          <a:stretch/>
        </p:blipFill>
        <p:spPr>
          <a:xfrm>
            <a:off x="20" y="10"/>
            <a:ext cx="9947062" cy="6857990"/>
          </a:xfrm>
          <a:prstGeom prst="rect">
            <a:avLst/>
          </a:prstGeom>
        </p:spPr>
      </p:pic>
      <p:sp>
        <p:nvSpPr>
          <p:cNvPr id="11" name="Freeform: Shape 10">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3" name="Freeform: Shape 12">
            <a:extLst>
              <a:ext uri="{FF2B5EF4-FFF2-40B4-BE49-F238E27FC236}">
                <a16:creationId xmlns:a16="http://schemas.microsoft.com/office/drawing/2014/main" id="{8B598134-D292-43E6-9C55-117198046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11834" y="0"/>
            <a:ext cx="4980168" cy="6858000"/>
          </a:xfrm>
          <a:custGeom>
            <a:avLst/>
            <a:gdLst>
              <a:gd name="connsiteX0" fmla="*/ 1623023 w 4901771"/>
              <a:gd name="connsiteY0" fmla="*/ 0 h 6858000"/>
              <a:gd name="connsiteX1" fmla="*/ 2716256 w 4901771"/>
              <a:gd name="connsiteY1" fmla="*/ 0 h 6858000"/>
              <a:gd name="connsiteX2" fmla="*/ 3496422 w 4901771"/>
              <a:gd name="connsiteY2" fmla="*/ 0 h 6858000"/>
              <a:gd name="connsiteX3" fmla="*/ 4544484 w 4901771"/>
              <a:gd name="connsiteY3" fmla="*/ 0 h 6858000"/>
              <a:gd name="connsiteX4" fmla="*/ 4710787 w 4901771"/>
              <a:gd name="connsiteY4" fmla="*/ 0 h 6858000"/>
              <a:gd name="connsiteX5" fmla="*/ 4901771 w 4901771"/>
              <a:gd name="connsiteY5" fmla="*/ 0 h 6858000"/>
              <a:gd name="connsiteX6" fmla="*/ 4901771 w 4901771"/>
              <a:gd name="connsiteY6" fmla="*/ 6858000 h 6858000"/>
              <a:gd name="connsiteX7" fmla="*/ 4710787 w 4901771"/>
              <a:gd name="connsiteY7" fmla="*/ 6858000 h 6858000"/>
              <a:gd name="connsiteX8" fmla="*/ 4544484 w 4901771"/>
              <a:gd name="connsiteY8" fmla="*/ 6858000 h 6858000"/>
              <a:gd name="connsiteX9" fmla="*/ 3496422 w 4901771"/>
              <a:gd name="connsiteY9" fmla="*/ 6858000 h 6858000"/>
              <a:gd name="connsiteX10" fmla="*/ 2716256 w 4901771"/>
              <a:gd name="connsiteY10" fmla="*/ 6858000 h 6858000"/>
              <a:gd name="connsiteX11" fmla="*/ 2502754 w 4901771"/>
              <a:gd name="connsiteY11" fmla="*/ 6858000 h 6858000"/>
              <a:gd name="connsiteX12" fmla="*/ 2390998 w 4901771"/>
              <a:gd name="connsiteY12" fmla="*/ 6780599 h 6858000"/>
              <a:gd name="connsiteX13" fmla="*/ 1874350 w 4901771"/>
              <a:gd name="connsiteY13" fmla="*/ 6374814 h 6858000"/>
              <a:gd name="connsiteX14" fmla="*/ 0 w 4901771"/>
              <a:gd name="connsiteY14" fmla="*/ 3621656 h 6858000"/>
              <a:gd name="connsiteX15" fmla="*/ 1600899 w 4901771"/>
              <a:gd name="connsiteY15"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el 1">
            <a:extLst>
              <a:ext uri="{FF2B5EF4-FFF2-40B4-BE49-F238E27FC236}">
                <a16:creationId xmlns:a16="http://schemas.microsoft.com/office/drawing/2014/main" id="{F68C7188-83F1-8F84-0922-C31FB2D1888B}"/>
              </a:ext>
            </a:extLst>
          </p:cNvPr>
          <p:cNvSpPr>
            <a:spLocks noGrp="1"/>
          </p:cNvSpPr>
          <p:nvPr>
            <p:ph type="title"/>
          </p:nvPr>
        </p:nvSpPr>
        <p:spPr>
          <a:xfrm>
            <a:off x="8046720" y="1045596"/>
            <a:ext cx="3689406" cy="1944371"/>
          </a:xfrm>
        </p:spPr>
        <p:txBody>
          <a:bodyPr anchor="b">
            <a:normAutofit/>
          </a:bodyPr>
          <a:lstStyle/>
          <a:p>
            <a:r>
              <a:rPr lang="de-DE" sz="2700"/>
              <a:t>Meinungsbildung</a:t>
            </a:r>
          </a:p>
        </p:txBody>
      </p:sp>
      <p:sp>
        <p:nvSpPr>
          <p:cNvPr id="3" name="Inhaltsplatzhalter 2">
            <a:extLst>
              <a:ext uri="{FF2B5EF4-FFF2-40B4-BE49-F238E27FC236}">
                <a16:creationId xmlns:a16="http://schemas.microsoft.com/office/drawing/2014/main" id="{E217638D-92D0-9DAB-45A7-809B89C4DBAE}"/>
              </a:ext>
            </a:extLst>
          </p:cNvPr>
          <p:cNvSpPr>
            <a:spLocks noGrp="1"/>
          </p:cNvSpPr>
          <p:nvPr>
            <p:ph idx="1"/>
          </p:nvPr>
        </p:nvSpPr>
        <p:spPr>
          <a:xfrm>
            <a:off x="8046720" y="3072496"/>
            <a:ext cx="3633747" cy="2592125"/>
          </a:xfrm>
        </p:spPr>
        <p:txBody>
          <a:bodyPr>
            <a:normAutofit/>
          </a:bodyPr>
          <a:lstStyle/>
          <a:p>
            <a:pPr>
              <a:lnSpc>
                <a:spcPct val="130000"/>
              </a:lnSpc>
            </a:pPr>
            <a:r>
              <a:rPr lang="de-DE" sz="1300" dirty="0"/>
              <a:t>Wer sich eine Meinung bilden möchte, muss erst über das kundig machen und die richtigen Informationen von den falschen Informationen herausfiltern. Nur wer die richtigen Informationen kann zu richtigen Erkenntnisse kommen und kann danach gute Entscheidungen treffen.</a:t>
            </a:r>
          </a:p>
        </p:txBody>
      </p:sp>
    </p:spTree>
    <p:extLst>
      <p:ext uri="{BB962C8B-B14F-4D97-AF65-F5344CB8AC3E}">
        <p14:creationId xmlns:p14="http://schemas.microsoft.com/office/powerpoint/2010/main" val="3572285139"/>
      </p:ext>
    </p:extLst>
  </p:cSld>
  <p:clrMapOvr>
    <a:masterClrMapping/>
  </p:clrMapOvr>
</p:sld>
</file>

<file path=ppt/theme/theme1.xml><?xml version="1.0" encoding="utf-8"?>
<a:theme xmlns:a="http://schemas.openxmlformats.org/drawingml/2006/main" name="SketchLinesVTI">
  <a:themeElements>
    <a:clrScheme name="AnalogousFromDarkSeedLeftStep">
      <a:dk1>
        <a:srgbClr val="000000"/>
      </a:dk1>
      <a:lt1>
        <a:srgbClr val="FFFFFF"/>
      </a:lt1>
      <a:dk2>
        <a:srgbClr val="322A1C"/>
      </a:dk2>
      <a:lt2>
        <a:srgbClr val="F0F3F2"/>
      </a:lt2>
      <a:accent1>
        <a:srgbClr val="CF417D"/>
      </a:accent1>
      <a:accent2>
        <a:srgbClr val="BD2FA6"/>
      </a:accent2>
      <a:accent3>
        <a:srgbClr val="AA41CF"/>
      </a:accent3>
      <a:accent4>
        <a:srgbClr val="673CC1"/>
      </a:accent4>
      <a:accent5>
        <a:srgbClr val="414ECF"/>
      </a:accent5>
      <a:accent6>
        <a:srgbClr val="2F77BD"/>
      </a:accent6>
      <a:hlink>
        <a:srgbClr val="493FBF"/>
      </a:hlink>
      <a:folHlink>
        <a:srgbClr val="7F7F7F"/>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docProps/app.xml><?xml version="1.0" encoding="utf-8"?>
<Properties xmlns="http://schemas.openxmlformats.org/officeDocument/2006/extended-properties" xmlns:vt="http://schemas.openxmlformats.org/officeDocument/2006/docPropsVTypes">
  <TotalTime>0</TotalTime>
  <Words>171</Words>
  <Application>Microsoft Office PowerPoint</Application>
  <PresentationFormat>Breitbild</PresentationFormat>
  <Paragraphs>23</Paragraphs>
  <Slides>7</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7</vt:i4>
      </vt:variant>
    </vt:vector>
  </HeadingPairs>
  <TitlesOfParts>
    <vt:vector size="11" baseType="lpstr">
      <vt:lpstr>Meiryo</vt:lpstr>
      <vt:lpstr>Arial</vt:lpstr>
      <vt:lpstr>Corbel</vt:lpstr>
      <vt:lpstr>SketchLinesVTI</vt:lpstr>
      <vt:lpstr>Informationsbeschaffung &amp; Meinungsbildung</vt:lpstr>
      <vt:lpstr>Wo beschaffe ich mir die gebrauchten Informationen</vt:lpstr>
      <vt:lpstr>Wie beschaffe ich mir Information zu einem Thema? </vt:lpstr>
      <vt:lpstr>Wie komme ich an Informationen ran? </vt:lpstr>
      <vt:lpstr>Was mache ich wenn ich alle Information zusammengetragen habe? </vt:lpstr>
      <vt:lpstr>Meinungsbildung</vt:lpstr>
      <vt:lpstr>Meinungsbildung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Informationsbeschaffung &amp; Meinungsbildung</dc:title>
  <dc:creator>Lindner</dc:creator>
  <cp:lastModifiedBy>Muhamed Seljami</cp:lastModifiedBy>
  <cp:revision>3</cp:revision>
  <dcterms:created xsi:type="dcterms:W3CDTF">2024-03-28T13:39:38Z</dcterms:created>
  <dcterms:modified xsi:type="dcterms:W3CDTF">2024-03-28T15:14:55Z</dcterms:modified>
</cp:coreProperties>
</file>