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84" r:id="rId6"/>
    <p:sldId id="277" r:id="rId7"/>
    <p:sldId id="287" r:id="rId8"/>
    <p:sldId id="282" r:id="rId9"/>
    <p:sldId id="263" r:id="rId10"/>
    <p:sldId id="264" r:id="rId11"/>
    <p:sldId id="258" r:id="rId12"/>
    <p:sldId id="289" r:id="rId13"/>
  </p:sldIdLst>
  <p:sldSz cx="12192000" cy="6858000"/>
  <p:notesSz cx="6858000" cy="9144000"/>
  <p:defaultTextStyle>
    <a:defPPr rtl="0"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6" name="Autor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79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3" d="100"/>
          <a:sy n="93" d="100"/>
        </p:scale>
        <p:origin x="295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280E53-8981-4AB2-868D-CB54E6A81071}" type="doc">
      <dgm:prSet loTypeId="urn:microsoft.com/office/officeart/2008/layout/PictureStrips" loCatId="list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E959B059-8928-4929-9D56-F0699A9A8988}">
      <dgm:prSet phldrT="[Text]"/>
      <dgm:spPr/>
      <dgm:t>
        <a:bodyPr/>
        <a:lstStyle/>
        <a:p>
          <a:r>
            <a:rPr lang="de-DE" b="1" dirty="0"/>
            <a:t>Lohnsteuer</a:t>
          </a:r>
          <a:endParaRPr lang="de-DE" dirty="0"/>
        </a:p>
      </dgm:t>
    </dgm:pt>
    <dgm:pt modelId="{B94DCF31-662A-48E4-85DE-064BCC91FE60}" type="parTrans" cxnId="{5B23364F-8281-4535-8898-C4CD06DC8522}">
      <dgm:prSet/>
      <dgm:spPr/>
      <dgm:t>
        <a:bodyPr/>
        <a:lstStyle/>
        <a:p>
          <a:endParaRPr lang="de-DE"/>
        </a:p>
      </dgm:t>
    </dgm:pt>
    <dgm:pt modelId="{04EAD39D-1383-47BF-ADFA-94FE42504501}" type="sibTrans" cxnId="{5B23364F-8281-4535-8898-C4CD06DC8522}">
      <dgm:prSet/>
      <dgm:spPr/>
      <dgm:t>
        <a:bodyPr/>
        <a:lstStyle/>
        <a:p>
          <a:endParaRPr lang="de-DE"/>
        </a:p>
      </dgm:t>
    </dgm:pt>
    <dgm:pt modelId="{6B92FE19-EDDC-4A76-B36F-DC27197DA109}">
      <dgm:prSet phldrT="[Text]"/>
      <dgm:spPr/>
      <dgm:t>
        <a:bodyPr/>
        <a:lstStyle/>
        <a:p>
          <a:r>
            <a:rPr lang="de-DE" b="1" dirty="0"/>
            <a:t>Umsatzsteuer</a:t>
          </a:r>
          <a:endParaRPr lang="de-DE" dirty="0"/>
        </a:p>
      </dgm:t>
    </dgm:pt>
    <dgm:pt modelId="{E1C12228-87FA-403E-B1B1-5C980B36B026}" type="parTrans" cxnId="{18991B66-0719-4508-ACA1-D685F279D9D0}">
      <dgm:prSet/>
      <dgm:spPr/>
      <dgm:t>
        <a:bodyPr/>
        <a:lstStyle/>
        <a:p>
          <a:endParaRPr lang="de-DE"/>
        </a:p>
      </dgm:t>
    </dgm:pt>
    <dgm:pt modelId="{13059CCE-4EEE-48F8-848A-76882F249C49}" type="sibTrans" cxnId="{18991B66-0719-4508-ACA1-D685F279D9D0}">
      <dgm:prSet/>
      <dgm:spPr/>
      <dgm:t>
        <a:bodyPr/>
        <a:lstStyle/>
        <a:p>
          <a:endParaRPr lang="de-DE"/>
        </a:p>
      </dgm:t>
    </dgm:pt>
    <dgm:pt modelId="{02D16B83-B479-4557-B6BD-5E5371675565}">
      <dgm:prSet phldrT="[Text]"/>
      <dgm:spPr/>
      <dgm:t>
        <a:bodyPr/>
        <a:lstStyle/>
        <a:p>
          <a:r>
            <a:rPr lang="de-DE" b="1" dirty="0"/>
            <a:t>Vorsteuer</a:t>
          </a:r>
          <a:endParaRPr lang="de-DE" dirty="0"/>
        </a:p>
      </dgm:t>
    </dgm:pt>
    <dgm:pt modelId="{82F6D3FF-12AE-4BCB-9B66-1BEE6F67BC7B}" type="parTrans" cxnId="{433762E6-383B-449A-9877-3A624547CF50}">
      <dgm:prSet/>
      <dgm:spPr/>
      <dgm:t>
        <a:bodyPr/>
        <a:lstStyle/>
        <a:p>
          <a:endParaRPr lang="de-DE"/>
        </a:p>
      </dgm:t>
    </dgm:pt>
    <dgm:pt modelId="{88C2E33E-4EBB-494E-92D2-7A453553892E}" type="sibTrans" cxnId="{433762E6-383B-449A-9877-3A624547CF50}">
      <dgm:prSet/>
      <dgm:spPr/>
      <dgm:t>
        <a:bodyPr/>
        <a:lstStyle/>
        <a:p>
          <a:endParaRPr lang="de-DE"/>
        </a:p>
      </dgm:t>
    </dgm:pt>
    <dgm:pt modelId="{3EB98CC2-8437-4040-8927-9E3007D35B37}">
      <dgm:prSet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Sektsteuer</a:t>
          </a:r>
        </a:p>
      </dgm:t>
    </dgm:pt>
    <dgm:pt modelId="{4A5C01BA-3594-42E5-BAAE-FC90A6DF24A6}" type="parTrans" cxnId="{D079D9E0-293D-4FF5-A787-677F370F8677}">
      <dgm:prSet/>
      <dgm:spPr/>
      <dgm:t>
        <a:bodyPr/>
        <a:lstStyle/>
        <a:p>
          <a:endParaRPr lang="de-DE"/>
        </a:p>
      </dgm:t>
    </dgm:pt>
    <dgm:pt modelId="{294E96B1-9F87-463E-9B85-70928C9A0CB2}" type="sibTrans" cxnId="{D079D9E0-293D-4FF5-A787-677F370F8677}">
      <dgm:prSet/>
      <dgm:spPr/>
      <dgm:t>
        <a:bodyPr/>
        <a:lstStyle/>
        <a:p>
          <a:endParaRPr lang="de-DE"/>
        </a:p>
      </dgm:t>
    </dgm:pt>
    <dgm:pt modelId="{3F497F4D-DAFA-43BC-9849-8A363B44A7BF}">
      <dgm:prSet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Einfuhrumsatzsteuer</a:t>
          </a:r>
          <a:endParaRPr lang="de-DE" dirty="0">
            <a:solidFill>
              <a:schemeClr val="tx1"/>
            </a:solidFill>
          </a:endParaRPr>
        </a:p>
      </dgm:t>
    </dgm:pt>
    <dgm:pt modelId="{13383222-CC8A-4FB3-9363-0241A4C1A2E8}" type="parTrans" cxnId="{6305BECE-5F82-447C-ABDE-7217A0A66F14}">
      <dgm:prSet/>
      <dgm:spPr/>
      <dgm:t>
        <a:bodyPr/>
        <a:lstStyle/>
        <a:p>
          <a:endParaRPr lang="de-DE"/>
        </a:p>
      </dgm:t>
    </dgm:pt>
    <dgm:pt modelId="{70C4AA32-DD7D-45C6-B003-A07EE9A7FCE5}" type="sibTrans" cxnId="{6305BECE-5F82-447C-ABDE-7217A0A66F14}">
      <dgm:prSet/>
      <dgm:spPr/>
      <dgm:t>
        <a:bodyPr/>
        <a:lstStyle/>
        <a:p>
          <a:endParaRPr lang="de-DE"/>
        </a:p>
      </dgm:t>
    </dgm:pt>
    <dgm:pt modelId="{D9D68146-CAAA-4FD2-B188-3945EF6681FB}">
      <dgm:prSet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Tabaksteuer</a:t>
          </a:r>
          <a:endParaRPr lang="de-DE" dirty="0">
            <a:solidFill>
              <a:schemeClr val="tx1"/>
            </a:solidFill>
          </a:endParaRPr>
        </a:p>
      </dgm:t>
    </dgm:pt>
    <dgm:pt modelId="{E7144A5B-9ED7-498B-986F-1CCF34F91A39}" type="parTrans" cxnId="{10768E5A-3E87-4792-8222-4705668BB844}">
      <dgm:prSet/>
      <dgm:spPr/>
      <dgm:t>
        <a:bodyPr/>
        <a:lstStyle/>
        <a:p>
          <a:endParaRPr lang="de-DE"/>
        </a:p>
      </dgm:t>
    </dgm:pt>
    <dgm:pt modelId="{E8FBCFED-75ED-43D8-B89B-52A71043877A}" type="sibTrans" cxnId="{10768E5A-3E87-4792-8222-4705668BB844}">
      <dgm:prSet/>
      <dgm:spPr/>
      <dgm:t>
        <a:bodyPr/>
        <a:lstStyle/>
        <a:p>
          <a:endParaRPr lang="de-DE"/>
        </a:p>
      </dgm:t>
    </dgm:pt>
    <dgm:pt modelId="{F06259AE-E066-4B51-9F3E-781C18FB8D25}" type="pres">
      <dgm:prSet presAssocID="{D5280E53-8981-4AB2-868D-CB54E6A81071}" presName="Name0" presStyleCnt="0">
        <dgm:presLayoutVars>
          <dgm:dir/>
          <dgm:resizeHandles val="exact"/>
        </dgm:presLayoutVars>
      </dgm:prSet>
      <dgm:spPr/>
    </dgm:pt>
    <dgm:pt modelId="{9DA94E56-527F-442B-B6FA-95D5D4C5D4B6}" type="pres">
      <dgm:prSet presAssocID="{E959B059-8928-4929-9D56-F0699A9A8988}" presName="composite" presStyleCnt="0"/>
      <dgm:spPr/>
    </dgm:pt>
    <dgm:pt modelId="{FA1A530B-B032-4172-8D1A-C3A9D4159E01}" type="pres">
      <dgm:prSet presAssocID="{E959B059-8928-4929-9D56-F0699A9A8988}" presName="rect1" presStyleLbl="trAlignAcc1" presStyleIdx="0" presStyleCnt="6">
        <dgm:presLayoutVars>
          <dgm:bulletEnabled val="1"/>
        </dgm:presLayoutVars>
      </dgm:prSet>
      <dgm:spPr/>
    </dgm:pt>
    <dgm:pt modelId="{AD2B1F1C-6DE4-4DAF-8580-26893BB19A2F}" type="pres">
      <dgm:prSet presAssocID="{E959B059-8928-4929-9D56-F0699A9A8988}" presName="rect2" presStyleLbl="fgImgPlace1" presStyleIdx="0" presStyleCnt="6"/>
      <dgm:spPr/>
    </dgm:pt>
    <dgm:pt modelId="{29051E00-4447-4BF6-9A6B-3E48D04F6497}" type="pres">
      <dgm:prSet presAssocID="{04EAD39D-1383-47BF-ADFA-94FE42504501}" presName="sibTrans" presStyleCnt="0"/>
      <dgm:spPr/>
    </dgm:pt>
    <dgm:pt modelId="{DAF3B645-3755-46A5-82E4-DCE3AE8302E5}" type="pres">
      <dgm:prSet presAssocID="{6B92FE19-EDDC-4A76-B36F-DC27197DA109}" presName="composite" presStyleCnt="0"/>
      <dgm:spPr/>
    </dgm:pt>
    <dgm:pt modelId="{23B0E8BE-5D9B-4AB1-9D85-9FF69FD318DE}" type="pres">
      <dgm:prSet presAssocID="{6B92FE19-EDDC-4A76-B36F-DC27197DA109}" presName="rect1" presStyleLbl="trAlignAcc1" presStyleIdx="1" presStyleCnt="6">
        <dgm:presLayoutVars>
          <dgm:bulletEnabled val="1"/>
        </dgm:presLayoutVars>
      </dgm:prSet>
      <dgm:spPr/>
    </dgm:pt>
    <dgm:pt modelId="{15BFE14A-5ACF-4145-911F-A1D6FED37D05}" type="pres">
      <dgm:prSet presAssocID="{6B92FE19-EDDC-4A76-B36F-DC27197DA109}" presName="rect2" presStyleLbl="fgImgPlace1" presStyleIdx="1" presStyleCnt="6"/>
      <dgm:spPr/>
    </dgm:pt>
    <dgm:pt modelId="{3C92A31D-6D45-4E21-A02B-0FCFA342849E}" type="pres">
      <dgm:prSet presAssocID="{13059CCE-4EEE-48F8-848A-76882F249C49}" presName="sibTrans" presStyleCnt="0"/>
      <dgm:spPr/>
    </dgm:pt>
    <dgm:pt modelId="{9CE2B524-A341-4D02-9A13-EF8813E2B8C9}" type="pres">
      <dgm:prSet presAssocID="{02D16B83-B479-4557-B6BD-5E5371675565}" presName="composite" presStyleCnt="0"/>
      <dgm:spPr/>
    </dgm:pt>
    <dgm:pt modelId="{A31DCECA-163B-426D-B97F-C2AD3FA2C010}" type="pres">
      <dgm:prSet presAssocID="{02D16B83-B479-4557-B6BD-5E5371675565}" presName="rect1" presStyleLbl="trAlignAcc1" presStyleIdx="2" presStyleCnt="6">
        <dgm:presLayoutVars>
          <dgm:bulletEnabled val="1"/>
        </dgm:presLayoutVars>
      </dgm:prSet>
      <dgm:spPr/>
    </dgm:pt>
    <dgm:pt modelId="{0F8FAB87-2ADA-4085-A512-A4ED03721EAA}" type="pres">
      <dgm:prSet presAssocID="{02D16B83-B479-4557-B6BD-5E5371675565}" presName="rect2" presStyleLbl="fgImgPlace1" presStyleIdx="2" presStyleCnt="6"/>
      <dgm:spPr/>
    </dgm:pt>
    <dgm:pt modelId="{A3452382-7D62-4FD2-9D34-985FEEFFCAAF}" type="pres">
      <dgm:prSet presAssocID="{88C2E33E-4EBB-494E-92D2-7A453553892E}" presName="sibTrans" presStyleCnt="0"/>
      <dgm:spPr/>
    </dgm:pt>
    <dgm:pt modelId="{2AE41636-5841-4630-9C57-24468398CA31}" type="pres">
      <dgm:prSet presAssocID="{3F497F4D-DAFA-43BC-9849-8A363B44A7BF}" presName="composite" presStyleCnt="0"/>
      <dgm:spPr/>
    </dgm:pt>
    <dgm:pt modelId="{8E7FA277-2919-45F6-A79C-4B0A1FF9961E}" type="pres">
      <dgm:prSet presAssocID="{3F497F4D-DAFA-43BC-9849-8A363B44A7BF}" presName="rect1" presStyleLbl="trAlignAcc1" presStyleIdx="3" presStyleCnt="6">
        <dgm:presLayoutVars>
          <dgm:bulletEnabled val="1"/>
        </dgm:presLayoutVars>
      </dgm:prSet>
      <dgm:spPr/>
    </dgm:pt>
    <dgm:pt modelId="{EE5EBA21-61D5-4E2C-8233-C05B8E56F244}" type="pres">
      <dgm:prSet presAssocID="{3F497F4D-DAFA-43BC-9849-8A363B44A7BF}" presName="rect2" presStyleLbl="fgImgPlace1" presStyleIdx="3" presStyleCnt="6"/>
      <dgm:spPr/>
    </dgm:pt>
    <dgm:pt modelId="{949BE0B0-B611-42DF-AA31-7C2C2B11D4A9}" type="pres">
      <dgm:prSet presAssocID="{70C4AA32-DD7D-45C6-B003-A07EE9A7FCE5}" presName="sibTrans" presStyleCnt="0"/>
      <dgm:spPr/>
    </dgm:pt>
    <dgm:pt modelId="{41E5DE89-7EAD-4308-8713-446CED23F99D}" type="pres">
      <dgm:prSet presAssocID="{D9D68146-CAAA-4FD2-B188-3945EF6681FB}" presName="composite" presStyleCnt="0"/>
      <dgm:spPr/>
    </dgm:pt>
    <dgm:pt modelId="{274FBB30-4668-4003-8097-1638030523BF}" type="pres">
      <dgm:prSet presAssocID="{D9D68146-CAAA-4FD2-B188-3945EF6681FB}" presName="rect1" presStyleLbl="trAlignAcc1" presStyleIdx="4" presStyleCnt="6">
        <dgm:presLayoutVars>
          <dgm:bulletEnabled val="1"/>
        </dgm:presLayoutVars>
      </dgm:prSet>
      <dgm:spPr/>
    </dgm:pt>
    <dgm:pt modelId="{5F8DAF17-9A27-451F-ABB8-555B03608E74}" type="pres">
      <dgm:prSet presAssocID="{D9D68146-CAAA-4FD2-B188-3945EF6681FB}" presName="rect2" presStyleLbl="fgImgPlace1" presStyleIdx="4" presStyleCnt="6"/>
      <dgm:spPr/>
    </dgm:pt>
    <dgm:pt modelId="{12F3D797-5FE6-4E1D-A8EA-959032522C5D}" type="pres">
      <dgm:prSet presAssocID="{E8FBCFED-75ED-43D8-B89B-52A71043877A}" presName="sibTrans" presStyleCnt="0"/>
      <dgm:spPr/>
    </dgm:pt>
    <dgm:pt modelId="{88ED9DE9-C9CD-4177-8240-901FA0A45DE6}" type="pres">
      <dgm:prSet presAssocID="{3EB98CC2-8437-4040-8927-9E3007D35B37}" presName="composite" presStyleCnt="0"/>
      <dgm:spPr/>
    </dgm:pt>
    <dgm:pt modelId="{49F2AF82-1093-4A5A-AAE1-B2C03ED3C03D}" type="pres">
      <dgm:prSet presAssocID="{3EB98CC2-8437-4040-8927-9E3007D35B37}" presName="rect1" presStyleLbl="trAlignAcc1" presStyleIdx="5" presStyleCnt="6">
        <dgm:presLayoutVars>
          <dgm:bulletEnabled val="1"/>
        </dgm:presLayoutVars>
      </dgm:prSet>
      <dgm:spPr/>
    </dgm:pt>
    <dgm:pt modelId="{D4A9B80E-4FCC-419A-97F9-9869A8F2F26C}" type="pres">
      <dgm:prSet presAssocID="{3EB98CC2-8437-4040-8927-9E3007D35B37}" presName="rect2" presStyleLbl="fgImgPlace1" presStyleIdx="5" presStyleCnt="6"/>
      <dgm:spPr/>
    </dgm:pt>
  </dgm:ptLst>
  <dgm:cxnLst>
    <dgm:cxn modelId="{B7CDF910-99BB-41BC-B5BC-055FD257AC37}" type="presOf" srcId="{3F497F4D-DAFA-43BC-9849-8A363B44A7BF}" destId="{8E7FA277-2919-45F6-A79C-4B0A1FF9961E}" srcOrd="0" destOrd="0" presId="urn:microsoft.com/office/officeart/2008/layout/PictureStrips"/>
    <dgm:cxn modelId="{18991B66-0719-4508-ACA1-D685F279D9D0}" srcId="{D5280E53-8981-4AB2-868D-CB54E6A81071}" destId="{6B92FE19-EDDC-4A76-B36F-DC27197DA109}" srcOrd="1" destOrd="0" parTransId="{E1C12228-87FA-403E-B1B1-5C980B36B026}" sibTransId="{13059CCE-4EEE-48F8-848A-76882F249C49}"/>
    <dgm:cxn modelId="{D878084A-B1EE-477A-830E-D14F4AEEC56B}" type="presOf" srcId="{6B92FE19-EDDC-4A76-B36F-DC27197DA109}" destId="{23B0E8BE-5D9B-4AB1-9D85-9FF69FD318DE}" srcOrd="0" destOrd="0" presId="urn:microsoft.com/office/officeart/2008/layout/PictureStrips"/>
    <dgm:cxn modelId="{BD198E6A-6EC6-444F-93FA-B902D328D5FF}" type="presOf" srcId="{D9D68146-CAAA-4FD2-B188-3945EF6681FB}" destId="{274FBB30-4668-4003-8097-1638030523BF}" srcOrd="0" destOrd="0" presId="urn:microsoft.com/office/officeart/2008/layout/PictureStrips"/>
    <dgm:cxn modelId="{F607796C-531C-4151-8244-C76865B479B4}" type="presOf" srcId="{E959B059-8928-4929-9D56-F0699A9A8988}" destId="{FA1A530B-B032-4172-8D1A-C3A9D4159E01}" srcOrd="0" destOrd="0" presId="urn:microsoft.com/office/officeart/2008/layout/PictureStrips"/>
    <dgm:cxn modelId="{5B23364F-8281-4535-8898-C4CD06DC8522}" srcId="{D5280E53-8981-4AB2-868D-CB54E6A81071}" destId="{E959B059-8928-4929-9D56-F0699A9A8988}" srcOrd="0" destOrd="0" parTransId="{B94DCF31-662A-48E4-85DE-064BCC91FE60}" sibTransId="{04EAD39D-1383-47BF-ADFA-94FE42504501}"/>
    <dgm:cxn modelId="{10768E5A-3E87-4792-8222-4705668BB844}" srcId="{D5280E53-8981-4AB2-868D-CB54E6A81071}" destId="{D9D68146-CAAA-4FD2-B188-3945EF6681FB}" srcOrd="4" destOrd="0" parTransId="{E7144A5B-9ED7-498B-986F-1CCF34F91A39}" sibTransId="{E8FBCFED-75ED-43D8-B89B-52A71043877A}"/>
    <dgm:cxn modelId="{A7BA3493-55DA-4B9F-A55E-D40FF4E1B4C5}" type="presOf" srcId="{02D16B83-B479-4557-B6BD-5E5371675565}" destId="{A31DCECA-163B-426D-B97F-C2AD3FA2C010}" srcOrd="0" destOrd="0" presId="urn:microsoft.com/office/officeart/2008/layout/PictureStrips"/>
    <dgm:cxn modelId="{6305BECE-5F82-447C-ABDE-7217A0A66F14}" srcId="{D5280E53-8981-4AB2-868D-CB54E6A81071}" destId="{3F497F4D-DAFA-43BC-9849-8A363B44A7BF}" srcOrd="3" destOrd="0" parTransId="{13383222-CC8A-4FB3-9363-0241A4C1A2E8}" sibTransId="{70C4AA32-DD7D-45C6-B003-A07EE9A7FCE5}"/>
    <dgm:cxn modelId="{F2FBCDCF-E377-4615-AC21-3D5291C40569}" type="presOf" srcId="{3EB98CC2-8437-4040-8927-9E3007D35B37}" destId="{49F2AF82-1093-4A5A-AAE1-B2C03ED3C03D}" srcOrd="0" destOrd="0" presId="urn:microsoft.com/office/officeart/2008/layout/PictureStrips"/>
    <dgm:cxn modelId="{6EC47BD2-ECA1-42DC-AA24-9AF0BA47E067}" type="presOf" srcId="{D5280E53-8981-4AB2-868D-CB54E6A81071}" destId="{F06259AE-E066-4B51-9F3E-781C18FB8D25}" srcOrd="0" destOrd="0" presId="urn:microsoft.com/office/officeart/2008/layout/PictureStrips"/>
    <dgm:cxn modelId="{D079D9E0-293D-4FF5-A787-677F370F8677}" srcId="{D5280E53-8981-4AB2-868D-CB54E6A81071}" destId="{3EB98CC2-8437-4040-8927-9E3007D35B37}" srcOrd="5" destOrd="0" parTransId="{4A5C01BA-3594-42E5-BAAE-FC90A6DF24A6}" sibTransId="{294E96B1-9F87-463E-9B85-70928C9A0CB2}"/>
    <dgm:cxn modelId="{433762E6-383B-449A-9877-3A624547CF50}" srcId="{D5280E53-8981-4AB2-868D-CB54E6A81071}" destId="{02D16B83-B479-4557-B6BD-5E5371675565}" srcOrd="2" destOrd="0" parTransId="{82F6D3FF-12AE-4BCB-9B66-1BEE6F67BC7B}" sibTransId="{88C2E33E-4EBB-494E-92D2-7A453553892E}"/>
    <dgm:cxn modelId="{1922A9C3-9FCC-4BB8-8503-7A5F7BC455C3}" type="presParOf" srcId="{F06259AE-E066-4B51-9F3E-781C18FB8D25}" destId="{9DA94E56-527F-442B-B6FA-95D5D4C5D4B6}" srcOrd="0" destOrd="0" presId="urn:microsoft.com/office/officeart/2008/layout/PictureStrips"/>
    <dgm:cxn modelId="{14D99CD6-977C-4150-9573-9E4D6856D619}" type="presParOf" srcId="{9DA94E56-527F-442B-B6FA-95D5D4C5D4B6}" destId="{FA1A530B-B032-4172-8D1A-C3A9D4159E01}" srcOrd="0" destOrd="0" presId="urn:microsoft.com/office/officeart/2008/layout/PictureStrips"/>
    <dgm:cxn modelId="{7DBAF808-9B27-43AC-9C46-BBA9E4A15C99}" type="presParOf" srcId="{9DA94E56-527F-442B-B6FA-95D5D4C5D4B6}" destId="{AD2B1F1C-6DE4-4DAF-8580-26893BB19A2F}" srcOrd="1" destOrd="0" presId="urn:microsoft.com/office/officeart/2008/layout/PictureStrips"/>
    <dgm:cxn modelId="{D2AC5BD5-3A8C-4ED9-84F9-0E1AD8910B37}" type="presParOf" srcId="{F06259AE-E066-4B51-9F3E-781C18FB8D25}" destId="{29051E00-4447-4BF6-9A6B-3E48D04F6497}" srcOrd="1" destOrd="0" presId="urn:microsoft.com/office/officeart/2008/layout/PictureStrips"/>
    <dgm:cxn modelId="{799AE7BF-8A50-46FF-ABCC-2412C211D304}" type="presParOf" srcId="{F06259AE-E066-4B51-9F3E-781C18FB8D25}" destId="{DAF3B645-3755-46A5-82E4-DCE3AE8302E5}" srcOrd="2" destOrd="0" presId="urn:microsoft.com/office/officeart/2008/layout/PictureStrips"/>
    <dgm:cxn modelId="{D809ADF3-39DE-4D9A-8100-03AB216A86CD}" type="presParOf" srcId="{DAF3B645-3755-46A5-82E4-DCE3AE8302E5}" destId="{23B0E8BE-5D9B-4AB1-9D85-9FF69FD318DE}" srcOrd="0" destOrd="0" presId="urn:microsoft.com/office/officeart/2008/layout/PictureStrips"/>
    <dgm:cxn modelId="{A7966DEE-C889-4A55-BD9D-BA14C542C121}" type="presParOf" srcId="{DAF3B645-3755-46A5-82E4-DCE3AE8302E5}" destId="{15BFE14A-5ACF-4145-911F-A1D6FED37D05}" srcOrd="1" destOrd="0" presId="urn:microsoft.com/office/officeart/2008/layout/PictureStrips"/>
    <dgm:cxn modelId="{22317168-307A-46AE-99AB-7F025CB6B4F8}" type="presParOf" srcId="{F06259AE-E066-4B51-9F3E-781C18FB8D25}" destId="{3C92A31D-6D45-4E21-A02B-0FCFA342849E}" srcOrd="3" destOrd="0" presId="urn:microsoft.com/office/officeart/2008/layout/PictureStrips"/>
    <dgm:cxn modelId="{2AF2039B-6EBB-4135-A36B-182770C530CB}" type="presParOf" srcId="{F06259AE-E066-4B51-9F3E-781C18FB8D25}" destId="{9CE2B524-A341-4D02-9A13-EF8813E2B8C9}" srcOrd="4" destOrd="0" presId="urn:microsoft.com/office/officeart/2008/layout/PictureStrips"/>
    <dgm:cxn modelId="{A3BDF4EE-4D81-48D4-AA83-3DB6BDC4AE0A}" type="presParOf" srcId="{9CE2B524-A341-4D02-9A13-EF8813E2B8C9}" destId="{A31DCECA-163B-426D-B97F-C2AD3FA2C010}" srcOrd="0" destOrd="0" presId="urn:microsoft.com/office/officeart/2008/layout/PictureStrips"/>
    <dgm:cxn modelId="{13B320A2-385B-4BD6-BF69-168107495632}" type="presParOf" srcId="{9CE2B524-A341-4D02-9A13-EF8813E2B8C9}" destId="{0F8FAB87-2ADA-4085-A512-A4ED03721EAA}" srcOrd="1" destOrd="0" presId="urn:microsoft.com/office/officeart/2008/layout/PictureStrips"/>
    <dgm:cxn modelId="{FB6715CE-C722-4600-B1F0-183CD501A2EC}" type="presParOf" srcId="{F06259AE-E066-4B51-9F3E-781C18FB8D25}" destId="{A3452382-7D62-4FD2-9D34-985FEEFFCAAF}" srcOrd="5" destOrd="0" presId="urn:microsoft.com/office/officeart/2008/layout/PictureStrips"/>
    <dgm:cxn modelId="{30AD5304-CB13-4CE0-8950-9FDF8EAFF8AA}" type="presParOf" srcId="{F06259AE-E066-4B51-9F3E-781C18FB8D25}" destId="{2AE41636-5841-4630-9C57-24468398CA31}" srcOrd="6" destOrd="0" presId="urn:microsoft.com/office/officeart/2008/layout/PictureStrips"/>
    <dgm:cxn modelId="{668ACAEE-E6FA-4C80-AD04-A88EF9C794B8}" type="presParOf" srcId="{2AE41636-5841-4630-9C57-24468398CA31}" destId="{8E7FA277-2919-45F6-A79C-4B0A1FF9961E}" srcOrd="0" destOrd="0" presId="urn:microsoft.com/office/officeart/2008/layout/PictureStrips"/>
    <dgm:cxn modelId="{37666B35-8B35-4628-B82D-691F12238479}" type="presParOf" srcId="{2AE41636-5841-4630-9C57-24468398CA31}" destId="{EE5EBA21-61D5-4E2C-8233-C05B8E56F244}" srcOrd="1" destOrd="0" presId="urn:microsoft.com/office/officeart/2008/layout/PictureStrips"/>
    <dgm:cxn modelId="{E0A8D0E5-CDCD-4C9E-A950-25BD6A85D5FE}" type="presParOf" srcId="{F06259AE-E066-4B51-9F3E-781C18FB8D25}" destId="{949BE0B0-B611-42DF-AA31-7C2C2B11D4A9}" srcOrd="7" destOrd="0" presId="urn:microsoft.com/office/officeart/2008/layout/PictureStrips"/>
    <dgm:cxn modelId="{8C46347D-42CA-4427-9126-B1230A2362E0}" type="presParOf" srcId="{F06259AE-E066-4B51-9F3E-781C18FB8D25}" destId="{41E5DE89-7EAD-4308-8713-446CED23F99D}" srcOrd="8" destOrd="0" presId="urn:microsoft.com/office/officeart/2008/layout/PictureStrips"/>
    <dgm:cxn modelId="{85EB9711-658B-445C-B4BC-8B06BAF6360E}" type="presParOf" srcId="{41E5DE89-7EAD-4308-8713-446CED23F99D}" destId="{274FBB30-4668-4003-8097-1638030523BF}" srcOrd="0" destOrd="0" presId="urn:microsoft.com/office/officeart/2008/layout/PictureStrips"/>
    <dgm:cxn modelId="{8A8AAB45-F12A-472C-B1AB-22D1DED736BD}" type="presParOf" srcId="{41E5DE89-7EAD-4308-8713-446CED23F99D}" destId="{5F8DAF17-9A27-451F-ABB8-555B03608E74}" srcOrd="1" destOrd="0" presId="urn:microsoft.com/office/officeart/2008/layout/PictureStrips"/>
    <dgm:cxn modelId="{DEFD5B91-09FA-48B3-BFAB-0EF0E0A07D05}" type="presParOf" srcId="{F06259AE-E066-4B51-9F3E-781C18FB8D25}" destId="{12F3D797-5FE6-4E1D-A8EA-959032522C5D}" srcOrd="9" destOrd="0" presId="urn:microsoft.com/office/officeart/2008/layout/PictureStrips"/>
    <dgm:cxn modelId="{155CF223-3898-4E0D-B860-AF3B1738D87E}" type="presParOf" srcId="{F06259AE-E066-4B51-9F3E-781C18FB8D25}" destId="{88ED9DE9-C9CD-4177-8240-901FA0A45DE6}" srcOrd="10" destOrd="0" presId="urn:microsoft.com/office/officeart/2008/layout/PictureStrips"/>
    <dgm:cxn modelId="{AFEE9103-8D36-49B1-9526-0315552A1DCF}" type="presParOf" srcId="{88ED9DE9-C9CD-4177-8240-901FA0A45DE6}" destId="{49F2AF82-1093-4A5A-AAE1-B2C03ED3C03D}" srcOrd="0" destOrd="0" presId="urn:microsoft.com/office/officeart/2008/layout/PictureStrips"/>
    <dgm:cxn modelId="{726DE0BD-0A1E-4EC2-90B6-988219E2852D}" type="presParOf" srcId="{88ED9DE9-C9CD-4177-8240-901FA0A45DE6}" destId="{D4A9B80E-4FCC-419A-97F9-9869A8F2F26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FFA4AF-DA8E-463B-B2EA-D79799F2198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084F7C59-75BE-44D1-84A8-16EC9955F123}">
      <dgm:prSet phldrT="[Text]"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SV-Beiträge</a:t>
          </a:r>
          <a:endParaRPr lang="de-DE" dirty="0">
            <a:solidFill>
              <a:schemeClr val="tx1"/>
            </a:solidFill>
          </a:endParaRPr>
        </a:p>
      </dgm:t>
    </dgm:pt>
    <dgm:pt modelId="{D8777AAB-8A2A-4EE4-BB43-35FFEB1DE2B4}" type="parTrans" cxnId="{63CEFB9D-9A87-4935-A9F6-9040202B753F}">
      <dgm:prSet/>
      <dgm:spPr/>
      <dgm:t>
        <a:bodyPr/>
        <a:lstStyle/>
        <a:p>
          <a:endParaRPr lang="de-DE"/>
        </a:p>
      </dgm:t>
    </dgm:pt>
    <dgm:pt modelId="{DC83093A-AA75-4DC3-8ED1-444AA30A4F0E}" type="sibTrans" cxnId="{63CEFB9D-9A87-4935-A9F6-9040202B753F}">
      <dgm:prSet/>
      <dgm:spPr/>
      <dgm:t>
        <a:bodyPr/>
        <a:lstStyle/>
        <a:p>
          <a:endParaRPr lang="de-DE"/>
        </a:p>
      </dgm:t>
    </dgm:pt>
    <dgm:pt modelId="{1CAA6737-6891-4EA4-B62F-39036193881D}">
      <dgm:prSet phldrT="[Text]"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Lohnsteuer</a:t>
          </a:r>
        </a:p>
      </dgm:t>
    </dgm:pt>
    <dgm:pt modelId="{38B4C027-F337-4A14-AB30-C9D6DDD4F8B8}" type="parTrans" cxnId="{F0542E35-04B3-47D1-960A-1D72BD429A32}">
      <dgm:prSet/>
      <dgm:spPr/>
      <dgm:t>
        <a:bodyPr/>
        <a:lstStyle/>
        <a:p>
          <a:endParaRPr lang="de-DE"/>
        </a:p>
      </dgm:t>
    </dgm:pt>
    <dgm:pt modelId="{DACE17B6-3884-4BF5-9EC5-C8462DADFAAD}" type="sibTrans" cxnId="{F0542E35-04B3-47D1-960A-1D72BD429A32}">
      <dgm:prSet/>
      <dgm:spPr/>
      <dgm:t>
        <a:bodyPr/>
        <a:lstStyle/>
        <a:p>
          <a:endParaRPr lang="de-DE"/>
        </a:p>
      </dgm:t>
    </dgm:pt>
    <dgm:pt modelId="{9F935B0D-8560-4ABD-A46F-16A6AAEF3BAB}">
      <dgm:prSet phldrT="[Text]"/>
      <dgm:spPr/>
      <dgm:t>
        <a:bodyPr/>
        <a:lstStyle/>
        <a:p>
          <a:r>
            <a:rPr lang="de-DE" b="1" dirty="0">
              <a:solidFill>
                <a:schemeClr val="tx1"/>
              </a:solidFill>
            </a:rPr>
            <a:t>Kirchensteuer</a:t>
          </a:r>
          <a:endParaRPr lang="de-DE" dirty="0"/>
        </a:p>
      </dgm:t>
    </dgm:pt>
    <dgm:pt modelId="{16986950-1FA7-4C12-8AC2-A958833604DE}" type="parTrans" cxnId="{E889CD91-0277-46B6-9113-D36A6DEB769A}">
      <dgm:prSet/>
      <dgm:spPr/>
      <dgm:t>
        <a:bodyPr/>
        <a:lstStyle/>
        <a:p>
          <a:endParaRPr lang="de-DE"/>
        </a:p>
      </dgm:t>
    </dgm:pt>
    <dgm:pt modelId="{C892E0A3-E09E-46E1-AE08-70839B9E4C02}" type="sibTrans" cxnId="{E889CD91-0277-46B6-9113-D36A6DEB769A}">
      <dgm:prSet/>
      <dgm:spPr/>
      <dgm:t>
        <a:bodyPr/>
        <a:lstStyle/>
        <a:p>
          <a:endParaRPr lang="de-DE"/>
        </a:p>
      </dgm:t>
    </dgm:pt>
    <dgm:pt modelId="{7C451378-3B55-4D49-8583-53ED781C29E5}" type="pres">
      <dgm:prSet presAssocID="{D0FFA4AF-DA8E-463B-B2EA-D79799F21986}" presName="Name0" presStyleCnt="0">
        <dgm:presLayoutVars>
          <dgm:chMax val="7"/>
          <dgm:chPref val="7"/>
          <dgm:dir/>
        </dgm:presLayoutVars>
      </dgm:prSet>
      <dgm:spPr/>
    </dgm:pt>
    <dgm:pt modelId="{DE706F84-AAC0-4CC5-98C7-5B52B6196CFB}" type="pres">
      <dgm:prSet presAssocID="{D0FFA4AF-DA8E-463B-B2EA-D79799F21986}" presName="Name1" presStyleCnt="0"/>
      <dgm:spPr/>
    </dgm:pt>
    <dgm:pt modelId="{72C5532E-4F66-4EC0-97D3-C9253642DF84}" type="pres">
      <dgm:prSet presAssocID="{D0FFA4AF-DA8E-463B-B2EA-D79799F21986}" presName="cycle" presStyleCnt="0"/>
      <dgm:spPr/>
    </dgm:pt>
    <dgm:pt modelId="{B906EFA0-B48C-4148-995A-ADEB3DAEABA1}" type="pres">
      <dgm:prSet presAssocID="{D0FFA4AF-DA8E-463B-B2EA-D79799F21986}" presName="srcNode" presStyleLbl="node1" presStyleIdx="0" presStyleCnt="3"/>
      <dgm:spPr/>
    </dgm:pt>
    <dgm:pt modelId="{CAAFBFE9-3224-489F-A777-94994A06ADF5}" type="pres">
      <dgm:prSet presAssocID="{D0FFA4AF-DA8E-463B-B2EA-D79799F21986}" presName="conn" presStyleLbl="parChTrans1D2" presStyleIdx="0" presStyleCnt="1"/>
      <dgm:spPr/>
    </dgm:pt>
    <dgm:pt modelId="{07DA7BB6-8EEE-45BF-AC9A-8F417FC217FB}" type="pres">
      <dgm:prSet presAssocID="{D0FFA4AF-DA8E-463B-B2EA-D79799F21986}" presName="extraNode" presStyleLbl="node1" presStyleIdx="0" presStyleCnt="3"/>
      <dgm:spPr/>
    </dgm:pt>
    <dgm:pt modelId="{78D670BC-72F7-471F-B31C-A94D21CC19D6}" type="pres">
      <dgm:prSet presAssocID="{D0FFA4AF-DA8E-463B-B2EA-D79799F21986}" presName="dstNode" presStyleLbl="node1" presStyleIdx="0" presStyleCnt="3"/>
      <dgm:spPr/>
    </dgm:pt>
    <dgm:pt modelId="{FFB89B9C-A908-4756-A17F-49657327DCF2}" type="pres">
      <dgm:prSet presAssocID="{084F7C59-75BE-44D1-84A8-16EC9955F123}" presName="text_1" presStyleLbl="node1" presStyleIdx="0" presStyleCnt="3">
        <dgm:presLayoutVars>
          <dgm:bulletEnabled val="1"/>
        </dgm:presLayoutVars>
      </dgm:prSet>
      <dgm:spPr/>
    </dgm:pt>
    <dgm:pt modelId="{B280F192-9A90-4A04-ADCA-1B53FC4FA93A}" type="pres">
      <dgm:prSet presAssocID="{084F7C59-75BE-44D1-84A8-16EC9955F123}" presName="accent_1" presStyleCnt="0"/>
      <dgm:spPr/>
    </dgm:pt>
    <dgm:pt modelId="{1F57E447-A308-49DA-9134-80698CBD4946}" type="pres">
      <dgm:prSet presAssocID="{084F7C59-75BE-44D1-84A8-16EC9955F123}" presName="accentRepeatNode" presStyleLbl="solidFgAcc1" presStyleIdx="0" presStyleCnt="3"/>
      <dgm:spPr>
        <a:solidFill>
          <a:srgbClr val="0070C0"/>
        </a:solidFill>
      </dgm:spPr>
    </dgm:pt>
    <dgm:pt modelId="{E71795A6-28F8-4472-B357-D70964E46B4A}" type="pres">
      <dgm:prSet presAssocID="{1CAA6737-6891-4EA4-B62F-39036193881D}" presName="text_2" presStyleLbl="node1" presStyleIdx="1" presStyleCnt="3" custLinFactNeighborX="167" custLinFactNeighborY="1371">
        <dgm:presLayoutVars>
          <dgm:bulletEnabled val="1"/>
        </dgm:presLayoutVars>
      </dgm:prSet>
      <dgm:spPr/>
    </dgm:pt>
    <dgm:pt modelId="{29C54709-48AB-43E9-A1E4-346F438023DB}" type="pres">
      <dgm:prSet presAssocID="{1CAA6737-6891-4EA4-B62F-39036193881D}" presName="accent_2" presStyleCnt="0"/>
      <dgm:spPr/>
    </dgm:pt>
    <dgm:pt modelId="{984FAB67-5C9E-4D37-A872-090F9AFB5E7B}" type="pres">
      <dgm:prSet presAssocID="{1CAA6737-6891-4EA4-B62F-39036193881D}" presName="accentRepeatNode" presStyleLbl="solidFgAcc1" presStyleIdx="1" presStyleCnt="3"/>
      <dgm:spPr>
        <a:solidFill>
          <a:srgbClr val="0070C0"/>
        </a:solidFill>
      </dgm:spPr>
    </dgm:pt>
    <dgm:pt modelId="{872EB0D2-DD7C-4677-9FEC-1AC01FC5AA3B}" type="pres">
      <dgm:prSet presAssocID="{9F935B0D-8560-4ABD-A46F-16A6AAEF3BAB}" presName="text_3" presStyleLbl="node1" presStyleIdx="2" presStyleCnt="3">
        <dgm:presLayoutVars>
          <dgm:bulletEnabled val="1"/>
        </dgm:presLayoutVars>
      </dgm:prSet>
      <dgm:spPr/>
    </dgm:pt>
    <dgm:pt modelId="{1502DAE3-6C96-43BB-A586-D4E9EE114B5F}" type="pres">
      <dgm:prSet presAssocID="{9F935B0D-8560-4ABD-A46F-16A6AAEF3BAB}" presName="accent_3" presStyleCnt="0"/>
      <dgm:spPr/>
    </dgm:pt>
    <dgm:pt modelId="{904031E9-DD60-445A-9F4C-91A1843241F1}" type="pres">
      <dgm:prSet presAssocID="{9F935B0D-8560-4ABD-A46F-16A6AAEF3BAB}" presName="accentRepeatNode" presStyleLbl="solidFgAcc1" presStyleIdx="2" presStyleCnt="3"/>
      <dgm:spPr>
        <a:solidFill>
          <a:srgbClr val="0070C0"/>
        </a:solidFill>
      </dgm:spPr>
    </dgm:pt>
  </dgm:ptLst>
  <dgm:cxnLst>
    <dgm:cxn modelId="{C17D211B-518C-4D55-8D1A-4427BE1E862B}" type="presOf" srcId="{1CAA6737-6891-4EA4-B62F-39036193881D}" destId="{E71795A6-28F8-4472-B357-D70964E46B4A}" srcOrd="0" destOrd="0" presId="urn:microsoft.com/office/officeart/2008/layout/VerticalCurvedList"/>
    <dgm:cxn modelId="{F0542E35-04B3-47D1-960A-1D72BD429A32}" srcId="{D0FFA4AF-DA8E-463B-B2EA-D79799F21986}" destId="{1CAA6737-6891-4EA4-B62F-39036193881D}" srcOrd="1" destOrd="0" parTransId="{38B4C027-F337-4A14-AB30-C9D6DDD4F8B8}" sibTransId="{DACE17B6-3884-4BF5-9EC5-C8462DADFAAD}"/>
    <dgm:cxn modelId="{3BA73A5E-AB0B-48E7-826F-FAF1EE952DAC}" type="presOf" srcId="{DC83093A-AA75-4DC3-8ED1-444AA30A4F0E}" destId="{CAAFBFE9-3224-489F-A777-94994A06ADF5}" srcOrd="0" destOrd="0" presId="urn:microsoft.com/office/officeart/2008/layout/VerticalCurvedList"/>
    <dgm:cxn modelId="{F6A0BB5E-DA8B-4D72-91FF-3647F1BA17F9}" type="presOf" srcId="{084F7C59-75BE-44D1-84A8-16EC9955F123}" destId="{FFB89B9C-A908-4756-A17F-49657327DCF2}" srcOrd="0" destOrd="0" presId="urn:microsoft.com/office/officeart/2008/layout/VerticalCurvedList"/>
    <dgm:cxn modelId="{9A810F75-FD28-439A-9E5F-E22B5CE75921}" type="presOf" srcId="{D0FFA4AF-DA8E-463B-B2EA-D79799F21986}" destId="{7C451378-3B55-4D49-8583-53ED781C29E5}" srcOrd="0" destOrd="0" presId="urn:microsoft.com/office/officeart/2008/layout/VerticalCurvedList"/>
    <dgm:cxn modelId="{E889CD91-0277-46B6-9113-D36A6DEB769A}" srcId="{D0FFA4AF-DA8E-463B-B2EA-D79799F21986}" destId="{9F935B0D-8560-4ABD-A46F-16A6AAEF3BAB}" srcOrd="2" destOrd="0" parTransId="{16986950-1FA7-4C12-8AC2-A958833604DE}" sibTransId="{C892E0A3-E09E-46E1-AE08-70839B9E4C02}"/>
    <dgm:cxn modelId="{0E513D9D-E237-4305-8530-3E572AEC6528}" type="presOf" srcId="{9F935B0D-8560-4ABD-A46F-16A6AAEF3BAB}" destId="{872EB0D2-DD7C-4677-9FEC-1AC01FC5AA3B}" srcOrd="0" destOrd="0" presId="urn:microsoft.com/office/officeart/2008/layout/VerticalCurvedList"/>
    <dgm:cxn modelId="{63CEFB9D-9A87-4935-A9F6-9040202B753F}" srcId="{D0FFA4AF-DA8E-463B-B2EA-D79799F21986}" destId="{084F7C59-75BE-44D1-84A8-16EC9955F123}" srcOrd="0" destOrd="0" parTransId="{D8777AAB-8A2A-4EE4-BB43-35FFEB1DE2B4}" sibTransId="{DC83093A-AA75-4DC3-8ED1-444AA30A4F0E}"/>
    <dgm:cxn modelId="{5D26B8D2-2900-4903-BEFE-2D64586383D4}" type="presParOf" srcId="{7C451378-3B55-4D49-8583-53ED781C29E5}" destId="{DE706F84-AAC0-4CC5-98C7-5B52B6196CFB}" srcOrd="0" destOrd="0" presId="urn:microsoft.com/office/officeart/2008/layout/VerticalCurvedList"/>
    <dgm:cxn modelId="{2AFCD054-68C8-4D7B-A725-0A9E42F7F1FE}" type="presParOf" srcId="{DE706F84-AAC0-4CC5-98C7-5B52B6196CFB}" destId="{72C5532E-4F66-4EC0-97D3-C9253642DF84}" srcOrd="0" destOrd="0" presId="urn:microsoft.com/office/officeart/2008/layout/VerticalCurvedList"/>
    <dgm:cxn modelId="{83C9FB44-80D2-4689-A0B8-5589FD03BA7B}" type="presParOf" srcId="{72C5532E-4F66-4EC0-97D3-C9253642DF84}" destId="{B906EFA0-B48C-4148-995A-ADEB3DAEABA1}" srcOrd="0" destOrd="0" presId="urn:microsoft.com/office/officeart/2008/layout/VerticalCurvedList"/>
    <dgm:cxn modelId="{145F0BA2-0262-44D7-891B-83760A1B01F6}" type="presParOf" srcId="{72C5532E-4F66-4EC0-97D3-C9253642DF84}" destId="{CAAFBFE9-3224-489F-A777-94994A06ADF5}" srcOrd="1" destOrd="0" presId="urn:microsoft.com/office/officeart/2008/layout/VerticalCurvedList"/>
    <dgm:cxn modelId="{4049F7DB-7EF9-422A-ABED-DFD452981B3A}" type="presParOf" srcId="{72C5532E-4F66-4EC0-97D3-C9253642DF84}" destId="{07DA7BB6-8EEE-45BF-AC9A-8F417FC217FB}" srcOrd="2" destOrd="0" presId="urn:microsoft.com/office/officeart/2008/layout/VerticalCurvedList"/>
    <dgm:cxn modelId="{C6CC1CB0-13B8-434F-B83F-7CE31B52C879}" type="presParOf" srcId="{72C5532E-4F66-4EC0-97D3-C9253642DF84}" destId="{78D670BC-72F7-471F-B31C-A94D21CC19D6}" srcOrd="3" destOrd="0" presId="urn:microsoft.com/office/officeart/2008/layout/VerticalCurvedList"/>
    <dgm:cxn modelId="{A7F8B857-858F-48B3-A85B-62D7CBF7330C}" type="presParOf" srcId="{DE706F84-AAC0-4CC5-98C7-5B52B6196CFB}" destId="{FFB89B9C-A908-4756-A17F-49657327DCF2}" srcOrd="1" destOrd="0" presId="urn:microsoft.com/office/officeart/2008/layout/VerticalCurvedList"/>
    <dgm:cxn modelId="{A2E61207-EB29-40F5-B4E5-AD1871FEB9AC}" type="presParOf" srcId="{DE706F84-AAC0-4CC5-98C7-5B52B6196CFB}" destId="{B280F192-9A90-4A04-ADCA-1B53FC4FA93A}" srcOrd="2" destOrd="0" presId="urn:microsoft.com/office/officeart/2008/layout/VerticalCurvedList"/>
    <dgm:cxn modelId="{36BD2073-A20A-409A-95AC-09C5C7C2D11C}" type="presParOf" srcId="{B280F192-9A90-4A04-ADCA-1B53FC4FA93A}" destId="{1F57E447-A308-49DA-9134-80698CBD4946}" srcOrd="0" destOrd="0" presId="urn:microsoft.com/office/officeart/2008/layout/VerticalCurvedList"/>
    <dgm:cxn modelId="{B46B2201-0D58-4B83-8725-922808B2BCFA}" type="presParOf" srcId="{DE706F84-AAC0-4CC5-98C7-5B52B6196CFB}" destId="{E71795A6-28F8-4472-B357-D70964E46B4A}" srcOrd="3" destOrd="0" presId="urn:microsoft.com/office/officeart/2008/layout/VerticalCurvedList"/>
    <dgm:cxn modelId="{82495F4C-B44E-455C-98D0-AE64032E7261}" type="presParOf" srcId="{DE706F84-AAC0-4CC5-98C7-5B52B6196CFB}" destId="{29C54709-48AB-43E9-A1E4-346F438023DB}" srcOrd="4" destOrd="0" presId="urn:microsoft.com/office/officeart/2008/layout/VerticalCurvedList"/>
    <dgm:cxn modelId="{87F271FD-5EF5-4DB1-8F9E-684CC6E0C3B6}" type="presParOf" srcId="{29C54709-48AB-43E9-A1E4-346F438023DB}" destId="{984FAB67-5C9E-4D37-A872-090F9AFB5E7B}" srcOrd="0" destOrd="0" presId="urn:microsoft.com/office/officeart/2008/layout/VerticalCurvedList"/>
    <dgm:cxn modelId="{B565248D-DED0-4E30-8CFC-4EFCD827A792}" type="presParOf" srcId="{DE706F84-AAC0-4CC5-98C7-5B52B6196CFB}" destId="{872EB0D2-DD7C-4677-9FEC-1AC01FC5AA3B}" srcOrd="5" destOrd="0" presId="urn:microsoft.com/office/officeart/2008/layout/VerticalCurvedList"/>
    <dgm:cxn modelId="{0CA65CBC-FCF8-484D-992A-6EC248D7CC93}" type="presParOf" srcId="{DE706F84-AAC0-4CC5-98C7-5B52B6196CFB}" destId="{1502DAE3-6C96-43BB-A586-D4E9EE114B5F}" srcOrd="6" destOrd="0" presId="urn:microsoft.com/office/officeart/2008/layout/VerticalCurvedList"/>
    <dgm:cxn modelId="{96B3950E-FFB0-4A00-A702-34DAC5A6DB4F}" type="presParOf" srcId="{1502DAE3-6C96-43BB-A586-D4E9EE114B5F}" destId="{904031E9-DD60-445A-9F4C-91A1843241F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1A530B-B032-4172-8D1A-C3A9D4159E01}">
      <dsp:nvSpPr>
        <dsp:cNvPr id="0" name=""/>
        <dsp:cNvSpPr/>
      </dsp:nvSpPr>
      <dsp:spPr>
        <a:xfrm>
          <a:off x="177197" y="277618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/>
            <a:t>Lohnsteuer</a:t>
          </a:r>
          <a:endParaRPr lang="de-DE" sz="2600" kern="1200" dirty="0"/>
        </a:p>
      </dsp:txBody>
      <dsp:txXfrm>
        <a:off x="177197" y="277618"/>
        <a:ext cx="4107905" cy="1283720"/>
      </dsp:txXfrm>
    </dsp:sp>
    <dsp:sp modelId="{AD2B1F1C-6DE4-4DAF-8580-26893BB19A2F}">
      <dsp:nvSpPr>
        <dsp:cNvPr id="0" name=""/>
        <dsp:cNvSpPr/>
      </dsp:nvSpPr>
      <dsp:spPr>
        <a:xfrm>
          <a:off x="6034" y="92192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B0E8BE-5D9B-4AB1-9D85-9FF69FD318DE}">
      <dsp:nvSpPr>
        <dsp:cNvPr id="0" name=""/>
        <dsp:cNvSpPr/>
      </dsp:nvSpPr>
      <dsp:spPr>
        <a:xfrm>
          <a:off x="4693629" y="277618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/>
            <a:t>Umsatzsteuer</a:t>
          </a:r>
          <a:endParaRPr lang="de-DE" sz="2600" kern="1200" dirty="0"/>
        </a:p>
      </dsp:txBody>
      <dsp:txXfrm>
        <a:off x="4693629" y="277618"/>
        <a:ext cx="4107905" cy="1283720"/>
      </dsp:txXfrm>
    </dsp:sp>
    <dsp:sp modelId="{15BFE14A-5ACF-4145-911F-A1D6FED37D05}">
      <dsp:nvSpPr>
        <dsp:cNvPr id="0" name=""/>
        <dsp:cNvSpPr/>
      </dsp:nvSpPr>
      <dsp:spPr>
        <a:xfrm>
          <a:off x="4522466" y="92192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1DCECA-163B-426D-B97F-C2AD3FA2C010}">
      <dsp:nvSpPr>
        <dsp:cNvPr id="0" name=""/>
        <dsp:cNvSpPr/>
      </dsp:nvSpPr>
      <dsp:spPr>
        <a:xfrm>
          <a:off x="177197" y="1893679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/>
            <a:t>Vorsteuer</a:t>
          </a:r>
          <a:endParaRPr lang="de-DE" sz="2600" kern="1200" dirty="0"/>
        </a:p>
      </dsp:txBody>
      <dsp:txXfrm>
        <a:off x="177197" y="1893679"/>
        <a:ext cx="4107905" cy="1283720"/>
      </dsp:txXfrm>
    </dsp:sp>
    <dsp:sp modelId="{0F8FAB87-2ADA-4085-A512-A4ED03721EAA}">
      <dsp:nvSpPr>
        <dsp:cNvPr id="0" name=""/>
        <dsp:cNvSpPr/>
      </dsp:nvSpPr>
      <dsp:spPr>
        <a:xfrm>
          <a:off x="6034" y="1708253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7FA277-2919-45F6-A79C-4B0A1FF9961E}">
      <dsp:nvSpPr>
        <dsp:cNvPr id="0" name=""/>
        <dsp:cNvSpPr/>
      </dsp:nvSpPr>
      <dsp:spPr>
        <a:xfrm>
          <a:off x="4693629" y="1893679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>
              <a:solidFill>
                <a:schemeClr val="tx1"/>
              </a:solidFill>
            </a:rPr>
            <a:t>Einfuhrumsatzsteuer</a:t>
          </a:r>
          <a:endParaRPr lang="de-DE" sz="2600" kern="1200" dirty="0">
            <a:solidFill>
              <a:schemeClr val="tx1"/>
            </a:solidFill>
          </a:endParaRPr>
        </a:p>
      </dsp:txBody>
      <dsp:txXfrm>
        <a:off x="4693629" y="1893679"/>
        <a:ext cx="4107905" cy="1283720"/>
      </dsp:txXfrm>
    </dsp:sp>
    <dsp:sp modelId="{EE5EBA21-61D5-4E2C-8233-C05B8E56F244}">
      <dsp:nvSpPr>
        <dsp:cNvPr id="0" name=""/>
        <dsp:cNvSpPr/>
      </dsp:nvSpPr>
      <dsp:spPr>
        <a:xfrm>
          <a:off x="4522466" y="1708253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4FBB30-4668-4003-8097-1638030523BF}">
      <dsp:nvSpPr>
        <dsp:cNvPr id="0" name=""/>
        <dsp:cNvSpPr/>
      </dsp:nvSpPr>
      <dsp:spPr>
        <a:xfrm>
          <a:off x="177197" y="3509741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>
              <a:solidFill>
                <a:schemeClr val="tx1"/>
              </a:solidFill>
            </a:rPr>
            <a:t>Tabaksteuer</a:t>
          </a:r>
          <a:endParaRPr lang="de-DE" sz="2600" kern="1200" dirty="0">
            <a:solidFill>
              <a:schemeClr val="tx1"/>
            </a:solidFill>
          </a:endParaRPr>
        </a:p>
      </dsp:txBody>
      <dsp:txXfrm>
        <a:off x="177197" y="3509741"/>
        <a:ext cx="4107905" cy="1283720"/>
      </dsp:txXfrm>
    </dsp:sp>
    <dsp:sp modelId="{5F8DAF17-9A27-451F-ABB8-555B03608E74}">
      <dsp:nvSpPr>
        <dsp:cNvPr id="0" name=""/>
        <dsp:cNvSpPr/>
      </dsp:nvSpPr>
      <dsp:spPr>
        <a:xfrm>
          <a:off x="6034" y="3324314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F2AF82-1093-4A5A-AAE1-B2C03ED3C03D}">
      <dsp:nvSpPr>
        <dsp:cNvPr id="0" name=""/>
        <dsp:cNvSpPr/>
      </dsp:nvSpPr>
      <dsp:spPr>
        <a:xfrm>
          <a:off x="4693629" y="3509741"/>
          <a:ext cx="4107905" cy="128372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69507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2600" b="1" kern="1200" dirty="0">
              <a:solidFill>
                <a:schemeClr val="tx1"/>
              </a:solidFill>
            </a:rPr>
            <a:t>Sektsteuer</a:t>
          </a:r>
        </a:p>
      </dsp:txBody>
      <dsp:txXfrm>
        <a:off x="4693629" y="3509741"/>
        <a:ext cx="4107905" cy="1283720"/>
      </dsp:txXfrm>
    </dsp:sp>
    <dsp:sp modelId="{D4A9B80E-4FCC-419A-97F9-9869A8F2F26C}">
      <dsp:nvSpPr>
        <dsp:cNvPr id="0" name=""/>
        <dsp:cNvSpPr/>
      </dsp:nvSpPr>
      <dsp:spPr>
        <a:xfrm>
          <a:off x="4522466" y="3324314"/>
          <a:ext cx="898604" cy="1347906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AFBFE9-3224-489F-A777-94994A06ADF5}">
      <dsp:nvSpPr>
        <dsp:cNvPr id="0" name=""/>
        <dsp:cNvSpPr/>
      </dsp:nvSpPr>
      <dsp:spPr>
        <a:xfrm>
          <a:off x="-3676022" y="-564800"/>
          <a:ext cx="4381926" cy="4381926"/>
        </a:xfrm>
        <a:prstGeom prst="blockArc">
          <a:avLst>
            <a:gd name="adj1" fmla="val 18900000"/>
            <a:gd name="adj2" fmla="val 2700000"/>
            <a:gd name="adj3" fmla="val 493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B9C-A908-4756-A17F-49657327DCF2}">
      <dsp:nvSpPr>
        <dsp:cNvPr id="0" name=""/>
        <dsp:cNvSpPr/>
      </dsp:nvSpPr>
      <dsp:spPr>
        <a:xfrm>
          <a:off x="453937" y="325232"/>
          <a:ext cx="4315797" cy="6504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307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b="1" kern="1200" dirty="0">
              <a:solidFill>
                <a:schemeClr val="tx1"/>
              </a:solidFill>
            </a:rPr>
            <a:t>SV-Beiträge</a:t>
          </a:r>
          <a:endParaRPr lang="de-DE" sz="3400" kern="1200" dirty="0">
            <a:solidFill>
              <a:schemeClr val="tx1"/>
            </a:solidFill>
          </a:endParaRPr>
        </a:p>
      </dsp:txBody>
      <dsp:txXfrm>
        <a:off x="453937" y="325232"/>
        <a:ext cx="4315797" cy="650465"/>
      </dsp:txXfrm>
    </dsp:sp>
    <dsp:sp modelId="{1F57E447-A308-49DA-9134-80698CBD4946}">
      <dsp:nvSpPr>
        <dsp:cNvPr id="0" name=""/>
        <dsp:cNvSpPr/>
      </dsp:nvSpPr>
      <dsp:spPr>
        <a:xfrm>
          <a:off x="47397" y="243924"/>
          <a:ext cx="813081" cy="813081"/>
        </a:xfrm>
        <a:prstGeom prst="ellipse">
          <a:avLst/>
        </a:prstGeom>
        <a:solidFill>
          <a:srgbClr val="0070C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1795A6-28F8-4472-B357-D70964E46B4A}">
      <dsp:nvSpPr>
        <dsp:cNvPr id="0" name=""/>
        <dsp:cNvSpPr/>
      </dsp:nvSpPr>
      <dsp:spPr>
        <a:xfrm>
          <a:off x="697194" y="1309848"/>
          <a:ext cx="4079352" cy="6504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307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b="1" kern="1200" dirty="0">
              <a:solidFill>
                <a:schemeClr val="tx1"/>
              </a:solidFill>
            </a:rPr>
            <a:t>Lohnsteuer</a:t>
          </a:r>
        </a:p>
      </dsp:txBody>
      <dsp:txXfrm>
        <a:off x="697194" y="1309848"/>
        <a:ext cx="4079352" cy="650465"/>
      </dsp:txXfrm>
    </dsp:sp>
    <dsp:sp modelId="{984FAB67-5C9E-4D37-A872-090F9AFB5E7B}">
      <dsp:nvSpPr>
        <dsp:cNvPr id="0" name=""/>
        <dsp:cNvSpPr/>
      </dsp:nvSpPr>
      <dsp:spPr>
        <a:xfrm>
          <a:off x="283841" y="1219622"/>
          <a:ext cx="813081" cy="813081"/>
        </a:xfrm>
        <a:prstGeom prst="ellipse">
          <a:avLst/>
        </a:prstGeom>
        <a:solidFill>
          <a:srgbClr val="0070C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2EB0D2-DD7C-4677-9FEC-1AC01FC5AA3B}">
      <dsp:nvSpPr>
        <dsp:cNvPr id="0" name=""/>
        <dsp:cNvSpPr/>
      </dsp:nvSpPr>
      <dsp:spPr>
        <a:xfrm>
          <a:off x="453937" y="2276628"/>
          <a:ext cx="4315797" cy="6504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6307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3400" b="1" kern="1200" dirty="0">
              <a:solidFill>
                <a:schemeClr val="tx1"/>
              </a:solidFill>
            </a:rPr>
            <a:t>Kirchensteuer</a:t>
          </a:r>
          <a:endParaRPr lang="de-DE" sz="3400" kern="1200" dirty="0"/>
        </a:p>
      </dsp:txBody>
      <dsp:txXfrm>
        <a:off x="453937" y="2276628"/>
        <a:ext cx="4315797" cy="650465"/>
      </dsp:txXfrm>
    </dsp:sp>
    <dsp:sp modelId="{904031E9-DD60-445A-9F4C-91A1843241F1}">
      <dsp:nvSpPr>
        <dsp:cNvPr id="0" name=""/>
        <dsp:cNvSpPr/>
      </dsp:nvSpPr>
      <dsp:spPr>
        <a:xfrm>
          <a:off x="47397" y="2195320"/>
          <a:ext cx="813081" cy="813081"/>
        </a:xfrm>
        <a:prstGeom prst="ellipse">
          <a:avLst/>
        </a:prstGeom>
        <a:solidFill>
          <a:srgbClr val="0070C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9B5B42BD-8D3B-4B09-9029-8C63687D5D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E2EC764-34EA-4620-8CF9-F605D96BC33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B036BD1-D52A-47E6-96F3-7FE26C8D1700}" type="datetime1">
              <a:rPr lang="de-DE" smtClean="0"/>
              <a:t>27.02.2024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C1FA7CC-A0A2-4292-AA1A-FFA1D3AC96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6C9D8F1-C311-48E0-A5EA-6AC70E14D0F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F827EC1-36E0-417D-8141-8D14DF1BDFD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585220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6CB1D3-BF63-4A30-93AB-65E8BED3EA06}" type="datetime1">
              <a:rPr lang="de-DE" smtClean="0"/>
              <a:pPr/>
              <a:t>27.02.2024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de-DE" noProof="0"/>
              <a:t>Textmasterformat durch Klicken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de-DE" noProof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5BAF473-2665-42A7-89E3-C7BA7EB58D12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935489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5BAF473-2665-42A7-89E3-C7BA7EB58D12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3397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9857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98696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427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41981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0550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490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7107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5BAF473-2665-42A7-89E3-C7BA7EB58D12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1962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8610600" y="0"/>
            <a:ext cx="35814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465970"/>
            <a:ext cx="5739882" cy="2387600"/>
          </a:xfrm>
        </p:spPr>
        <p:txBody>
          <a:bodyPr rtlCol="0" anchor="b">
            <a:normAutofit/>
          </a:bodyPr>
          <a:lstStyle>
            <a:lvl1pPr algn="l">
              <a:defRPr sz="54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38200" y="5159827"/>
            <a:ext cx="5739882" cy="783773"/>
          </a:xfrm>
        </p:spPr>
        <p:txBody>
          <a:bodyPr rtlCol="0"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2595562"/>
            <a:ext cx="5684520" cy="3181034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38404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0" y="3840480"/>
            <a:ext cx="4175760" cy="2087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0" y="5928360"/>
            <a:ext cx="4175760" cy="929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1" name="Datumsplatzhalter 4">
            <a:extLst>
              <a:ext uri="{FF2B5EF4-FFF2-40B4-BE49-F238E27FC236}">
                <a16:creationId xmlns:a16="http://schemas.microsoft.com/office/drawing/2014/main" id="{2FF674D8-A0B1-4D60-AB18-A733984F70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22" name="Fußzeilenplatzhalter 5">
            <a:extLst>
              <a:ext uri="{FF2B5EF4-FFF2-40B4-BE49-F238E27FC236}">
                <a16:creationId xmlns:a16="http://schemas.microsoft.com/office/drawing/2014/main" id="{7E0AFFFB-7406-40B3-B2D5-18288BEA5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23" name="Foliennummernplatzhalter 6">
            <a:extLst>
              <a:ext uri="{FF2B5EF4-FFF2-40B4-BE49-F238E27FC236}">
                <a16:creationId xmlns:a16="http://schemas.microsoft.com/office/drawing/2014/main" id="{0D2AF818-9E4C-485A-8EA3-3BD5917D5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Inhalt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22325"/>
            <a:ext cx="568452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595562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 smtClean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8016240" y="0"/>
            <a:ext cx="2401389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10417629" y="0"/>
            <a:ext cx="177437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B54E59D1-0F68-4FA3-944D-63FCD442DA66}"/>
              </a:ext>
            </a:extLst>
          </p:cNvPr>
          <p:cNvSpPr/>
          <p:nvPr userDrawn="1"/>
        </p:nvSpPr>
        <p:spPr>
          <a:xfrm flipV="1">
            <a:off x="11800114" y="0"/>
            <a:ext cx="39188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620C3808-5997-40A2-83EF-E2136C52EFE1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838200" y="4529818"/>
            <a:ext cx="5684520" cy="44155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lang="en-US" sz="1800" b="1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de-DE" noProof="0"/>
              <a:t>Textmasterformat durch Klicken bearbeiten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EAD9A34D-2599-4944-8F4B-6953690367E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838200" y="3040514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0" name="Inhaltsplatzhalter 2">
            <a:extLst>
              <a:ext uri="{FF2B5EF4-FFF2-40B4-BE49-F238E27FC236}">
                <a16:creationId xmlns:a16="http://schemas.microsoft.com/office/drawing/2014/main" id="{4D123A04-698E-4E6B-BB2C-C4FCA2CFBB9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838200" y="4993888"/>
            <a:ext cx="5684520" cy="1106942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4" name="Datumsplatzhalter 4">
            <a:extLst>
              <a:ext uri="{FF2B5EF4-FFF2-40B4-BE49-F238E27FC236}">
                <a16:creationId xmlns:a16="http://schemas.microsoft.com/office/drawing/2014/main" id="{8BC6F0B0-7E88-4658-BED0-B126DDE797A0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15" name="Fußzeilenplatzhalter 5">
            <a:extLst>
              <a:ext uri="{FF2B5EF4-FFF2-40B4-BE49-F238E27FC236}">
                <a16:creationId xmlns:a16="http://schemas.microsoft.com/office/drawing/2014/main" id="{1B454B68-B7BD-4197-BF00-63964D76348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16" name="Foliennummernplatzhalter 6">
            <a:extLst>
              <a:ext uri="{FF2B5EF4-FFF2-40B4-BE49-F238E27FC236}">
                <a16:creationId xmlns:a16="http://schemas.microsoft.com/office/drawing/2014/main" id="{BAA42605-D696-484D-B611-62CB3140EAC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5568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vier Inhalt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C2A3DF3F-0A0C-4018-A9D5-6DE43170F3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24742" y="822325"/>
            <a:ext cx="9329058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B2E9ED8E-C27B-434B-BABA-E66DF12C503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024742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A9EBAE4-D52F-453F-8270-8B6E097489BF}"/>
              </a:ext>
            </a:extLst>
          </p:cNvPr>
          <p:cNvSpPr/>
          <p:nvPr userDrawn="1"/>
        </p:nvSpPr>
        <p:spPr>
          <a:xfrm>
            <a:off x="0" y="-1"/>
            <a:ext cx="674914" cy="68579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9FC540D-D53A-486F-96EA-3488254DA8F1}"/>
              </a:ext>
            </a:extLst>
          </p:cNvPr>
          <p:cNvSpPr/>
          <p:nvPr userDrawn="1"/>
        </p:nvSpPr>
        <p:spPr>
          <a:xfrm flipV="1">
            <a:off x="674914" y="0"/>
            <a:ext cx="67491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4" name="Inhaltsplatzhalter 2">
            <a:extLst>
              <a:ext uri="{FF2B5EF4-FFF2-40B4-BE49-F238E27FC236}">
                <a16:creationId xmlns:a16="http://schemas.microsoft.com/office/drawing/2014/main" id="{AA5699F8-E412-4D90-AD9E-5A933F03D673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7019111" y="259556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5" name="Inhaltsplatzhalter 2">
            <a:extLst>
              <a:ext uri="{FF2B5EF4-FFF2-40B4-BE49-F238E27FC236}">
                <a16:creationId xmlns:a16="http://schemas.microsoft.com/office/drawing/2014/main" id="{3C6CD4EE-A2DF-4227-8E8E-061E1811B311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2024742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6" name="Inhaltsplatzhalter 2">
            <a:extLst>
              <a:ext uri="{FF2B5EF4-FFF2-40B4-BE49-F238E27FC236}">
                <a16:creationId xmlns:a16="http://schemas.microsoft.com/office/drawing/2014/main" id="{2BD7E863-25A7-4713-A3A0-9A5F432FE00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7019111" y="4446132"/>
            <a:ext cx="4334689" cy="474211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accent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7" name="Inhaltsplatzhalter 2">
            <a:extLst>
              <a:ext uri="{FF2B5EF4-FFF2-40B4-BE49-F238E27FC236}">
                <a16:creationId xmlns:a16="http://schemas.microsoft.com/office/drawing/2014/main" id="{13EEC52D-9939-4E0F-B26E-6287735877F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024740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8" name="Inhaltsplatzhalter 2">
            <a:extLst>
              <a:ext uri="{FF2B5EF4-FFF2-40B4-BE49-F238E27FC236}">
                <a16:creationId xmlns:a16="http://schemas.microsoft.com/office/drawing/2014/main" id="{3F6A9263-89CC-446B-AA55-FA0F0180A706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019109" y="306977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9" name="Inhaltsplatzhalter 2">
            <a:extLst>
              <a:ext uri="{FF2B5EF4-FFF2-40B4-BE49-F238E27FC236}">
                <a16:creationId xmlns:a16="http://schemas.microsoft.com/office/drawing/2014/main" id="{73A562DC-F1FD-4766-B507-CC08FBA1EE6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2024740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20" name="Inhaltsplatzhalter 2">
            <a:extLst>
              <a:ext uri="{FF2B5EF4-FFF2-40B4-BE49-F238E27FC236}">
                <a16:creationId xmlns:a16="http://schemas.microsoft.com/office/drawing/2014/main" id="{B4A99B91-CC4B-4964-B372-94ED4BB9A77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7019109" y="4920343"/>
            <a:ext cx="4334689" cy="1219201"/>
          </a:xfrm>
        </p:spPr>
        <p:txBody>
          <a:bodyPr rtlCol="0"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21" name="Datumsplatzhalter 4">
            <a:extLst>
              <a:ext uri="{FF2B5EF4-FFF2-40B4-BE49-F238E27FC236}">
                <a16:creationId xmlns:a16="http://schemas.microsoft.com/office/drawing/2014/main" id="{5413A312-123E-4C7A-864E-C120568D6037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2024740" y="6356350"/>
            <a:ext cx="1556659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22" name="Fußzeilenplatzhalter 5">
            <a:extLst>
              <a:ext uri="{FF2B5EF4-FFF2-40B4-BE49-F238E27FC236}">
                <a16:creationId xmlns:a16="http://schemas.microsoft.com/office/drawing/2014/main" id="{F3306EE3-B07E-48BA-A4EE-EAFE9A458C38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4038600" y="6356350"/>
            <a:ext cx="5268686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23" name="Foliennummernplatzhalter 6">
            <a:extLst>
              <a:ext uri="{FF2B5EF4-FFF2-40B4-BE49-F238E27FC236}">
                <a16:creationId xmlns:a16="http://schemas.microsoft.com/office/drawing/2014/main" id="{6A049DF0-5C6A-4542-841D-C03F6230482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482153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linker Inhal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>
            <a:extLst>
              <a:ext uri="{FF2B5EF4-FFF2-40B4-BE49-F238E27FC236}">
                <a16:creationId xmlns:a16="http://schemas.microsoft.com/office/drawing/2014/main" id="{79BF9015-BE24-42C7-B20B-596FE57DE3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73480" y="3864426"/>
            <a:ext cx="5684520" cy="737734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 durch Klicken bearbeiten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37368391-D103-4780-88AC-9746C035960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73480" y="4879291"/>
            <a:ext cx="5684520" cy="132556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AA0B4B24-EFFA-49CE-88D9-B8E2ECE17208}"/>
              </a:ext>
            </a:extLst>
          </p:cNvPr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A94AD39F-C2DD-4F6A-8AB9-EA5E0024EB1C}"/>
              </a:ext>
            </a:extLst>
          </p:cNvPr>
          <p:cNvSpPr/>
          <p:nvPr userDrawn="1"/>
        </p:nvSpPr>
        <p:spPr>
          <a:xfrm flipV="1">
            <a:off x="8016240" y="0"/>
            <a:ext cx="41757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4" name="Datumsplatzhalter 4">
            <a:extLst>
              <a:ext uri="{FF2B5EF4-FFF2-40B4-BE49-F238E27FC236}">
                <a16:creationId xmlns:a16="http://schemas.microsoft.com/office/drawing/2014/main" id="{38ABA718-1AEF-413D-964E-FA9CA8EDD8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0EE83AD3-B30F-42CE-99A0-D50CDB9C951F}"/>
              </a:ext>
            </a:extLst>
          </p:cNvPr>
          <p:cNvSpPr/>
          <p:nvPr userDrawn="1"/>
        </p:nvSpPr>
        <p:spPr>
          <a:xfrm>
            <a:off x="8011886" y="3429000"/>
            <a:ext cx="4180114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5" name="Fußzeilenplatzhalter 5">
            <a:extLst>
              <a:ext uri="{FF2B5EF4-FFF2-40B4-BE49-F238E27FC236}">
                <a16:creationId xmlns:a16="http://schemas.microsoft.com/office/drawing/2014/main" id="{BCCB3A69-6840-43C8-94EB-C3EF41DBC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16" name="Foliennummernplatzhalter 6">
            <a:extLst>
              <a:ext uri="{FF2B5EF4-FFF2-40B4-BE49-F238E27FC236}">
                <a16:creationId xmlns:a16="http://schemas.microsoft.com/office/drawing/2014/main" id="{B374594B-C272-477C-B1DB-A1E214CED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694643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mit oberem Rand zentrier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2B217CA4-9423-45D5-AD1D-2415B600F1DD}"/>
              </a:ext>
            </a:extLst>
          </p:cNvPr>
          <p:cNvSpPr/>
          <p:nvPr userDrawn="1"/>
        </p:nvSpPr>
        <p:spPr>
          <a:xfrm>
            <a:off x="0" y="0"/>
            <a:ext cx="12192000" cy="10814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F525B7F-8292-4AE6-B9B3-F6C0621F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3E86D52-9DFB-4D69-BF39-2C163B394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0B91A39-D816-4317-AA23-55510F9D3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98160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zentrieren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53740" y="1957701"/>
            <a:ext cx="5684520" cy="1305562"/>
          </a:xfrm>
        </p:spPr>
        <p:txBody>
          <a:bodyPr rtlCol="0" anchor="b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253740" y="3429000"/>
            <a:ext cx="5684520" cy="2347596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4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D7B514D1-FFF2-4784-BC98-5C209566EB25}"/>
              </a:ext>
            </a:extLst>
          </p:cNvPr>
          <p:cNvSpPr/>
          <p:nvPr userDrawn="1"/>
        </p:nvSpPr>
        <p:spPr>
          <a:xfrm>
            <a:off x="0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9F775047-FCCD-48A9-AE4B-E4619B3FA069}"/>
              </a:ext>
            </a:extLst>
          </p:cNvPr>
          <p:cNvSpPr/>
          <p:nvPr userDrawn="1"/>
        </p:nvSpPr>
        <p:spPr>
          <a:xfrm>
            <a:off x="10276114" y="0"/>
            <a:ext cx="1915886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8" name="Datumsplatzhalter 4">
            <a:extLst>
              <a:ext uri="{FF2B5EF4-FFF2-40B4-BE49-F238E27FC236}">
                <a16:creationId xmlns:a16="http://schemas.microsoft.com/office/drawing/2014/main" id="{E57E5351-59BE-4BC8-83D8-BABF23172D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9" name="Fußzeilenplatzhalter 5">
            <a:extLst>
              <a:ext uri="{FF2B5EF4-FFF2-40B4-BE49-F238E27FC236}">
                <a16:creationId xmlns:a16="http://schemas.microsoft.com/office/drawing/2014/main" id="{7F2C600D-D61A-47D7-88A2-66D269DCB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10" name="Foliennummernplatzhalter 6">
            <a:extLst>
              <a:ext uri="{FF2B5EF4-FFF2-40B4-BE49-F238E27FC236}">
                <a16:creationId xmlns:a16="http://schemas.microsoft.com/office/drawing/2014/main" id="{E257B2EA-F7F2-4B84-A989-76BF9D0F8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/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5526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r Inhalt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0"/>
            <a:ext cx="12192000" cy="19814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56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1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6208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2</a:t>
            </a:r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4660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3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311207" y="4553832"/>
            <a:ext cx="2105186" cy="678667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4</a:t>
            </a:r>
          </a:p>
        </p:txBody>
      </p:sp>
      <p:sp>
        <p:nvSpPr>
          <p:cNvPr id="21" name="Online-Bildplatzhalter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1090200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2" name="Online-Bildplatzhalter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3935025" y="3080256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3" name="Online-Bildplatzhalter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779850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4" name="Online-Bildplatzhalter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625612" y="3079044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5" name="Datumsplatzhalter 4">
            <a:extLst>
              <a:ext uri="{FF2B5EF4-FFF2-40B4-BE49-F238E27FC236}">
                <a16:creationId xmlns:a16="http://schemas.microsoft.com/office/drawing/2014/main" id="{8B2D064B-EC57-4EA9-96ED-918E61BFD5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26" name="Fußzeilenplatzhalter 5">
            <a:extLst>
              <a:ext uri="{FF2B5EF4-FFF2-40B4-BE49-F238E27FC236}">
                <a16:creationId xmlns:a16="http://schemas.microsoft.com/office/drawing/2014/main" id="{B2A70FF9-0C32-4443-A788-56E40DD78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27" name="Foliennummernplatzhalter 6">
            <a:extLst>
              <a:ext uri="{FF2B5EF4-FFF2-40B4-BE49-F238E27FC236}">
                <a16:creationId xmlns:a16="http://schemas.microsoft.com/office/drawing/2014/main" id="{D51176E4-E898-4497-ACF7-72CFF75F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15236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Inhalt und vier Bilder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FBCCBC51-CB80-441C-9628-70A3BFA8C31A}"/>
              </a:ext>
            </a:extLst>
          </p:cNvPr>
          <p:cNvSpPr/>
          <p:nvPr userDrawn="1"/>
        </p:nvSpPr>
        <p:spPr>
          <a:xfrm>
            <a:off x="0" y="3429000"/>
            <a:ext cx="4876800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E90D749F-1509-46B1-B8ED-3506AC084799}"/>
              </a:ext>
            </a:extLst>
          </p:cNvPr>
          <p:cNvSpPr/>
          <p:nvPr userDrawn="1"/>
        </p:nvSpPr>
        <p:spPr>
          <a:xfrm>
            <a:off x="0" y="1"/>
            <a:ext cx="4876800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3200400" cy="2621139"/>
          </a:xfrm>
        </p:spPr>
        <p:txBody>
          <a:bodyPr rtlCol="0" anchor="b"/>
          <a:lstStyle>
            <a:lvl1pPr algn="l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07336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1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97E7DC10-1618-471B-9441-C640C7FEDD3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924518" y="21314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2</a:t>
            </a:r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FDB26B40-5901-4EF0-BCF0-55677E28B176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0741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3</a:t>
            </a:r>
          </a:p>
        </p:txBody>
      </p:sp>
      <p:sp>
        <p:nvSpPr>
          <p:cNvPr id="15" name="Textplatzhalter 8">
            <a:extLst>
              <a:ext uri="{FF2B5EF4-FFF2-40B4-BE49-F238E27FC236}">
                <a16:creationId xmlns:a16="http://schemas.microsoft.com/office/drawing/2014/main" id="{9CB783F5-ED01-464E-9185-F05CFA0E84C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19318" y="4874657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4</a:t>
            </a:r>
          </a:p>
        </p:txBody>
      </p:sp>
      <p:sp>
        <p:nvSpPr>
          <p:cNvPr id="21" name="Online-Bildplatzhalter 20">
            <a:extLst>
              <a:ext uri="{FF2B5EF4-FFF2-40B4-BE49-F238E27FC236}">
                <a16:creationId xmlns:a16="http://schemas.microsoft.com/office/drawing/2014/main" id="{D25CFAE9-00ED-42E0-BC9A-37BA858979B3}"/>
              </a:ext>
            </a:extLst>
          </p:cNvPr>
          <p:cNvSpPr>
            <a:spLocks noGrp="1"/>
          </p:cNvSpPr>
          <p:nvPr>
            <p:ph type="clipArt" sz="quarter" idx="48"/>
          </p:nvPr>
        </p:nvSpPr>
        <p:spPr>
          <a:xfrm>
            <a:off x="6387961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2" name="Online-Bildplatzhalter 20">
            <a:extLst>
              <a:ext uri="{FF2B5EF4-FFF2-40B4-BE49-F238E27FC236}">
                <a16:creationId xmlns:a16="http://schemas.microsoft.com/office/drawing/2014/main" id="{280D5B0E-3D2E-4146-9670-B596E8EBD129}"/>
              </a:ext>
            </a:extLst>
          </p:cNvPr>
          <p:cNvSpPr>
            <a:spLocks noGrp="1"/>
          </p:cNvSpPr>
          <p:nvPr>
            <p:ph type="clipArt" sz="quarter" idx="49"/>
          </p:nvPr>
        </p:nvSpPr>
        <p:spPr>
          <a:xfrm>
            <a:off x="9238736" y="643469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3" name="Online-Bildplatzhalter 20">
            <a:extLst>
              <a:ext uri="{FF2B5EF4-FFF2-40B4-BE49-F238E27FC236}">
                <a16:creationId xmlns:a16="http://schemas.microsoft.com/office/drawing/2014/main" id="{03D89936-E0D7-4618-9E72-EC1467568C21}"/>
              </a:ext>
            </a:extLst>
          </p:cNvPr>
          <p:cNvSpPr>
            <a:spLocks noGrp="1"/>
          </p:cNvSpPr>
          <p:nvPr>
            <p:ph type="clipArt" sz="quarter" idx="50"/>
          </p:nvPr>
        </p:nvSpPr>
        <p:spPr>
          <a:xfrm>
            <a:off x="6387961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24" name="Online-Bildplatzhalter 20">
            <a:extLst>
              <a:ext uri="{FF2B5EF4-FFF2-40B4-BE49-F238E27FC236}">
                <a16:creationId xmlns:a16="http://schemas.microsoft.com/office/drawing/2014/main" id="{08A2E99E-9F83-4666-BD35-056C88AEBFB1}"/>
              </a:ext>
            </a:extLst>
          </p:cNvPr>
          <p:cNvSpPr>
            <a:spLocks noGrp="1"/>
          </p:cNvSpPr>
          <p:nvPr>
            <p:ph type="clipArt" sz="quarter" idx="51"/>
          </p:nvPr>
        </p:nvSpPr>
        <p:spPr>
          <a:xfrm>
            <a:off x="9233723" y="3385457"/>
            <a:ext cx="1476375" cy="1474788"/>
          </a:xfrm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rtl="0"/>
            <a:r>
              <a:rPr lang="de-DE" noProof="0"/>
              <a:t>Onlinebild durch Klicken auf das Symbol hinzufügen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8A1CBAE-F2E5-4866-A865-C55E6257349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38200" y="4112198"/>
            <a:ext cx="3200400" cy="1395974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DA996B3F-2EC7-495F-920F-B21C55D9428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07336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1</a:t>
            </a:r>
          </a:p>
        </p:txBody>
      </p:sp>
      <p:sp>
        <p:nvSpPr>
          <p:cNvPr id="17" name="Textplatzhalter 8">
            <a:extLst>
              <a:ext uri="{FF2B5EF4-FFF2-40B4-BE49-F238E27FC236}">
                <a16:creationId xmlns:a16="http://schemas.microsoft.com/office/drawing/2014/main" id="{8F06E2A5-B7ED-4E1B-9B77-DFF175FA25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924518" y="25775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2</a:t>
            </a:r>
          </a:p>
        </p:txBody>
      </p:sp>
      <p:sp>
        <p:nvSpPr>
          <p:cNvPr id="18" name="Textplatzhalter 8">
            <a:extLst>
              <a:ext uri="{FF2B5EF4-FFF2-40B4-BE49-F238E27FC236}">
                <a16:creationId xmlns:a16="http://schemas.microsoft.com/office/drawing/2014/main" id="{D12A97F1-04F3-48EA-99B9-030059505D9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0741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3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8884A8E9-B6DB-4ADD-A85B-593F618E457A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919318" y="5320795"/>
            <a:ext cx="2105186" cy="365126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Aufzählungszeichen 4</a:t>
            </a:r>
          </a:p>
        </p:txBody>
      </p:sp>
      <p:sp>
        <p:nvSpPr>
          <p:cNvPr id="28" name="Textplatzhalter 4">
            <a:extLst>
              <a:ext uri="{FF2B5EF4-FFF2-40B4-BE49-F238E27FC236}">
                <a16:creationId xmlns:a16="http://schemas.microsoft.com/office/drawing/2014/main" id="{19E1EA5F-9EF0-45C3-94DD-6DF64F4DFA1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38201" y="5511642"/>
            <a:ext cx="3200400" cy="844707"/>
          </a:xfrm>
        </p:spPr>
        <p:txBody>
          <a:bodyPr rtlCol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30" name="Datumsplatzhalter 4">
            <a:extLst>
              <a:ext uri="{FF2B5EF4-FFF2-40B4-BE49-F238E27FC236}">
                <a16:creationId xmlns:a16="http://schemas.microsoft.com/office/drawing/2014/main" id="{5EBE65FE-7980-4861-93F3-178D1931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31" name="Fußzeilenplatzhalter 5">
            <a:extLst>
              <a:ext uri="{FF2B5EF4-FFF2-40B4-BE49-F238E27FC236}">
                <a16:creationId xmlns:a16="http://schemas.microsoft.com/office/drawing/2014/main" id="{5941D839-A1FC-4620-8485-F69D66D59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32" name="Foliennummernplatzhalter 6">
            <a:extLst>
              <a:ext uri="{FF2B5EF4-FFF2-40B4-BE49-F238E27FC236}">
                <a16:creationId xmlns:a16="http://schemas.microsoft.com/office/drawing/2014/main" id="{B3B8613F-19BE-4CDB-BC4C-C321B4B8F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1855734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76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gramm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695037"/>
            <a:ext cx="4573200" cy="1325563"/>
          </a:xfrm>
        </p:spPr>
        <p:txBody>
          <a:bodyPr rtlCol="0"/>
          <a:lstStyle>
            <a:lvl1pPr algn="l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07F18567-9326-411F-BA8D-561D58C7DD9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021635" y="2039382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16CC17AD-6E52-42E9-989B-FB086C64DFD1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021635" y="2408260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D36B0D72-6C95-4E3A-A679-D94CB154306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43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17" name="Textplatzhalter 8">
            <a:extLst>
              <a:ext uri="{FF2B5EF4-FFF2-40B4-BE49-F238E27FC236}">
                <a16:creationId xmlns:a16="http://schemas.microsoft.com/office/drawing/2014/main" id="{7E6E1537-8CF9-4C86-8E25-29BFFDAFDDD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043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18" name="Textplatzhalter 8">
            <a:extLst>
              <a:ext uri="{FF2B5EF4-FFF2-40B4-BE49-F238E27FC236}">
                <a16:creationId xmlns:a16="http://schemas.microsoft.com/office/drawing/2014/main" id="{755E9ED2-721A-416D-AFA6-B57E6B8D8C5D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757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0DE1C87C-07E3-42FC-9B43-81D789BF794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757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20" name="Textplatzhalter 8">
            <a:extLst>
              <a:ext uri="{FF2B5EF4-FFF2-40B4-BE49-F238E27FC236}">
                <a16:creationId xmlns:a16="http://schemas.microsoft.com/office/drawing/2014/main" id="{8556C5D2-9D30-44C4-95EA-DA672356995D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71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25" name="Textplatzhalter 8">
            <a:extLst>
              <a:ext uri="{FF2B5EF4-FFF2-40B4-BE49-F238E27FC236}">
                <a16:creationId xmlns:a16="http://schemas.microsoft.com/office/drawing/2014/main" id="{BB8DD76A-44FE-4266-9CE3-FC74ACF61470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71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BB7FB830-D9B0-43D8-B279-D8A3831911C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615407" y="4758255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DA699CE9-2DCD-4D59-B359-D7D3511A215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615407" y="5127133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28" name="Textplatzhalter 8">
            <a:extLst>
              <a:ext uri="{FF2B5EF4-FFF2-40B4-BE49-F238E27FC236}">
                <a16:creationId xmlns:a16="http://schemas.microsoft.com/office/drawing/2014/main" id="{5B0C1AF9-7ECA-4F02-B71D-97228D05B03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329407" y="4770420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29" name="Textplatzhalter 8">
            <a:extLst>
              <a:ext uri="{FF2B5EF4-FFF2-40B4-BE49-F238E27FC236}">
                <a16:creationId xmlns:a16="http://schemas.microsoft.com/office/drawing/2014/main" id="{FE515F87-B08B-4273-9427-B4477D68E33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7329407" y="5139298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02353FBD-19BF-45E4-A6F5-4217CDAAA52E}"/>
              </a:ext>
            </a:extLst>
          </p:cNvPr>
          <p:cNvCxnSpPr/>
          <p:nvPr userDrawn="1"/>
        </p:nvCxnSpPr>
        <p:spPr>
          <a:xfrm>
            <a:off x="1513114" y="3875317"/>
            <a:ext cx="9111343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Datumsplatzhalter 4">
            <a:extLst>
              <a:ext uri="{FF2B5EF4-FFF2-40B4-BE49-F238E27FC236}">
                <a16:creationId xmlns:a16="http://schemas.microsoft.com/office/drawing/2014/main" id="{BA4BCF05-CDFF-42C0-A406-D762B747C7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42" name="Fußzeilenplatzhalter 5">
            <a:extLst>
              <a:ext uri="{FF2B5EF4-FFF2-40B4-BE49-F238E27FC236}">
                <a16:creationId xmlns:a16="http://schemas.microsoft.com/office/drawing/2014/main" id="{FE043986-6365-4919-A13C-B1086DCFF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43" name="Foliennummernplatzhalter 6">
            <a:extLst>
              <a:ext uri="{FF2B5EF4-FFF2-40B4-BE49-F238E27FC236}">
                <a16:creationId xmlns:a16="http://schemas.microsoft.com/office/drawing/2014/main" id="{4FD22B22-DA9C-4B3F-A67F-D07291278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  <p:cxnSp>
        <p:nvCxnSpPr>
          <p:cNvPr id="47" name="Gerader Verbinder 46">
            <a:extLst>
              <a:ext uri="{FF2B5EF4-FFF2-40B4-BE49-F238E27FC236}">
                <a16:creationId xmlns:a16="http://schemas.microsoft.com/office/drawing/2014/main" id="{AFAB3CE1-D027-49AE-8023-7D6E330C7E2D}"/>
              </a:ext>
            </a:extLst>
          </p:cNvPr>
          <p:cNvCxnSpPr>
            <a:cxnSpLocks/>
          </p:cNvCxnSpPr>
          <p:nvPr userDrawn="1"/>
        </p:nvCxnSpPr>
        <p:spPr>
          <a:xfrm flipV="1">
            <a:off x="6096000" y="2852057"/>
            <a:ext cx="0" cy="1643743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r Verbinder 48">
            <a:extLst>
              <a:ext uri="{FF2B5EF4-FFF2-40B4-BE49-F238E27FC236}">
                <a16:creationId xmlns:a16="http://schemas.microsoft.com/office/drawing/2014/main" id="{6B59BE6F-06DF-4031-A366-9BF6A53377C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611592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Gerader Verbinder 53">
            <a:extLst>
              <a:ext uri="{FF2B5EF4-FFF2-40B4-BE49-F238E27FC236}">
                <a16:creationId xmlns:a16="http://schemas.microsoft.com/office/drawing/2014/main" id="{588442AB-AF81-4C81-B0CE-584EE410EB92}"/>
              </a:ext>
            </a:extLst>
          </p:cNvPr>
          <p:cNvCxnSpPr>
            <a:cxnSpLocks/>
          </p:cNvCxnSpPr>
          <p:nvPr userDrawn="1"/>
        </p:nvCxnSpPr>
        <p:spPr>
          <a:xfrm flipV="1">
            <a:off x="1513114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Gerader Verbinder 55">
            <a:extLst>
              <a:ext uri="{FF2B5EF4-FFF2-40B4-BE49-F238E27FC236}">
                <a16:creationId xmlns:a16="http://schemas.microsoft.com/office/drawing/2014/main" id="{35F27884-729D-4CA6-A08A-92EBC733CCB5}"/>
              </a:ext>
            </a:extLst>
          </p:cNvPr>
          <p:cNvCxnSpPr>
            <a:cxnSpLocks/>
          </p:cNvCxnSpPr>
          <p:nvPr userDrawn="1"/>
        </p:nvCxnSpPr>
        <p:spPr>
          <a:xfrm flipV="1">
            <a:off x="3815938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r Verbinder 57">
            <a:extLst>
              <a:ext uri="{FF2B5EF4-FFF2-40B4-BE49-F238E27FC236}">
                <a16:creationId xmlns:a16="http://schemas.microsoft.com/office/drawing/2014/main" id="{A1F7E5A1-BEA5-447F-BED5-E18F7A1D9A37}"/>
              </a:ext>
            </a:extLst>
          </p:cNvPr>
          <p:cNvCxnSpPr>
            <a:cxnSpLocks/>
          </p:cNvCxnSpPr>
          <p:nvPr userDrawn="1"/>
        </p:nvCxnSpPr>
        <p:spPr>
          <a:xfrm flipV="1">
            <a:off x="8381011" y="3872164"/>
            <a:ext cx="0" cy="623636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08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richtiger Inhal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69280" y="2376805"/>
            <a:ext cx="5013960" cy="1325563"/>
          </a:xfrm>
        </p:spPr>
        <p:txBody>
          <a:bodyPr rtlCol="0" anchor="b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69280" y="4150042"/>
            <a:ext cx="5013960" cy="1961198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de-DE" noProof="0"/>
              <a:t>Textmasterformat durch Klicken bearbeiten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29197FF6-6321-41EE-A0C4-DEC0761A3C01}"/>
              </a:ext>
            </a:extLst>
          </p:cNvPr>
          <p:cNvSpPr/>
          <p:nvPr userDrawn="1"/>
        </p:nvSpPr>
        <p:spPr>
          <a:xfrm>
            <a:off x="0" y="0"/>
            <a:ext cx="41757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E545EFDD-D97D-44D9-8A6D-0FACEE0964B3}"/>
              </a:ext>
            </a:extLst>
          </p:cNvPr>
          <p:cNvSpPr/>
          <p:nvPr userDrawn="1"/>
        </p:nvSpPr>
        <p:spPr>
          <a:xfrm flipV="1">
            <a:off x="371856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7" name="Datumsplatzhalter 4">
            <a:extLst>
              <a:ext uri="{FF2B5EF4-FFF2-40B4-BE49-F238E27FC236}">
                <a16:creationId xmlns:a16="http://schemas.microsoft.com/office/drawing/2014/main" id="{9ECA7294-D791-453A-AEDA-C7BC2C83BA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8" name="Fußzeilenplatzhalter 5">
            <a:extLst>
              <a:ext uri="{FF2B5EF4-FFF2-40B4-BE49-F238E27FC236}">
                <a16:creationId xmlns:a16="http://schemas.microsoft.com/office/drawing/2014/main" id="{E3F008A3-FE03-4B55-99DE-C66C7215F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10" name="Foliennummernplatzhalter 6">
            <a:extLst>
              <a:ext uri="{FF2B5EF4-FFF2-40B4-BE49-F238E27FC236}">
                <a16:creationId xmlns:a16="http://schemas.microsoft.com/office/drawing/2014/main" id="{561AA2A7-90C9-48FA-A998-4CB16275A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030503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Abschlussfoli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A3215B1E-B289-4C56-BCC0-2AB8CF93E2A1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38200" y="2313571"/>
            <a:ext cx="4419600" cy="1659716"/>
          </a:xfrm>
        </p:spPr>
        <p:txBody>
          <a:bodyPr rtlCol="0" anchor="ctr">
            <a:normAutofit/>
          </a:bodyPr>
          <a:lstStyle>
            <a:lvl1pPr algn="ctr">
              <a:defRPr sz="5400"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Zum Bearbeiten klicken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772402" y="2348318"/>
            <a:ext cx="2743200" cy="1659715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de-DE" noProof="0"/>
              <a:t>Formatvorlage des Untertitelmasters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4D64503-659B-472D-ABF8-01D077EB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32857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E209C12-0CED-4CD5-B463-885A793CC2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356350"/>
            <a:ext cx="2514600" cy="365125"/>
          </a:xfrm>
        </p:spPr>
        <p:txBody>
          <a:bodyPr rtlCol="0"/>
          <a:lstStyle>
            <a:lvl1pPr algn="r"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A8F03DA-3AA9-44AC-8E2B-D53B8EBE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sz="90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390968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überschrift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:a16="http://schemas.microsoft.com/office/drawing/2014/main" id="{8434EB92-62CF-4273-86A4-59223DABDBB8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9A25F60-1F94-4EB8-AECE-53F9C3EBF6AC}"/>
              </a:ext>
            </a:extLst>
          </p:cNvPr>
          <p:cNvSpPr/>
          <p:nvPr userDrawn="1"/>
        </p:nvSpPr>
        <p:spPr>
          <a:xfrm>
            <a:off x="0" y="6509657"/>
            <a:ext cx="12192000" cy="3483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de-DE" noProof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3429000"/>
            <a:ext cx="10515600" cy="3080657"/>
          </a:xfrm>
        </p:spPr>
        <p:txBody>
          <a:bodyPr rtlCol="0" anchor="ctr"/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foli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>
            <a:lvl1pPr algn="ctr">
              <a:defRPr b="1">
                <a:solidFill>
                  <a:schemeClr val="accent4"/>
                </a:solidFill>
              </a:defRPr>
            </a:lvl1pPr>
          </a:lstStyle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6" name="Bildplatzhalter 15">
            <a:extLst>
              <a:ext uri="{FF2B5EF4-FFF2-40B4-BE49-F238E27FC236}">
                <a16:creationId xmlns:a16="http://schemas.microsoft.com/office/drawing/2014/main" id="{A74BA5A7-7918-4C65-BAAB-14B3A1E2B4E4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152161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de-DE" noProof="0"/>
              <a:t>Klicken Sie, um ein Bild hinzuzufügen.</a:t>
            </a:r>
          </a:p>
        </p:txBody>
      </p:sp>
      <p:sp>
        <p:nvSpPr>
          <p:cNvPr id="7" name="Bildplatzhalter 15">
            <a:extLst>
              <a:ext uri="{FF2B5EF4-FFF2-40B4-BE49-F238E27FC236}">
                <a16:creationId xmlns:a16="http://schemas.microsoft.com/office/drawing/2014/main" id="{0C5DF728-AFC5-467F-86BF-45BBD778725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07938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de-DE" noProof="0"/>
              <a:t>Klicken Sie, um ein Bild hinzuzufügen.</a:t>
            </a:r>
          </a:p>
        </p:txBody>
      </p:sp>
      <p:sp>
        <p:nvSpPr>
          <p:cNvPr id="8" name="Bildplatzhalter 15">
            <a:extLst>
              <a:ext uri="{FF2B5EF4-FFF2-40B4-BE49-F238E27FC236}">
                <a16:creationId xmlns:a16="http://schemas.microsoft.com/office/drawing/2014/main" id="{BBFE7B80-0990-424B-A099-BFECB5508302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663715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de-DE" noProof="0"/>
              <a:t>Klicken Sie, um ein Bild hinzuzufügen.</a:t>
            </a:r>
          </a:p>
        </p:txBody>
      </p:sp>
      <p:sp>
        <p:nvSpPr>
          <p:cNvPr id="9" name="Bildplatzhalter 15">
            <a:extLst>
              <a:ext uri="{FF2B5EF4-FFF2-40B4-BE49-F238E27FC236}">
                <a16:creationId xmlns:a16="http://schemas.microsoft.com/office/drawing/2014/main" id="{5B4A0F3D-F23F-4072-9FF5-6CFE888CE1E0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194922" y="2601972"/>
            <a:ext cx="1476000" cy="1476000"/>
          </a:xfrm>
          <a:noFill/>
          <a:ln w="396875" cap="sq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de-DE" noProof="0"/>
              <a:t>Klicken Sie, um ein Bild hinzuzufügen.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14F97182-060B-42D4-9BD6-AADEBB4691F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214950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0C32DCEC-D4CF-4F91-ABA7-22726A1E992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214950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16" name="Textplatzhalter 8">
            <a:extLst>
              <a:ext uri="{FF2B5EF4-FFF2-40B4-BE49-F238E27FC236}">
                <a16:creationId xmlns:a16="http://schemas.microsoft.com/office/drawing/2014/main" id="{04BECAB1-5EBD-4BC7-8F7A-8B4CA80746C4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764623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17" name="Textplatzhalter 8">
            <a:extLst>
              <a:ext uri="{FF2B5EF4-FFF2-40B4-BE49-F238E27FC236}">
                <a16:creationId xmlns:a16="http://schemas.microsoft.com/office/drawing/2014/main" id="{8D671F83-5A25-4513-86E5-FFBF3BF3106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764623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F6EE3639-A148-489C-A695-7EA2313AEF3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314296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20" name="Textplatzhalter 8">
            <a:extLst>
              <a:ext uri="{FF2B5EF4-FFF2-40B4-BE49-F238E27FC236}">
                <a16:creationId xmlns:a16="http://schemas.microsoft.com/office/drawing/2014/main" id="{BB55BB21-9247-450C-9A9D-D2AD9161E10F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314296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22" name="Textplatzhalter 8">
            <a:extLst>
              <a:ext uri="{FF2B5EF4-FFF2-40B4-BE49-F238E27FC236}">
                <a16:creationId xmlns:a16="http://schemas.microsoft.com/office/drawing/2014/main" id="{934A7F7B-4591-45E6-AF17-EC81162B733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863969" y="4624131"/>
            <a:ext cx="2105186" cy="365125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Name</a:t>
            </a:r>
          </a:p>
        </p:txBody>
      </p:sp>
      <p:sp>
        <p:nvSpPr>
          <p:cNvPr id="23" name="Textplatzhalter 8">
            <a:extLst>
              <a:ext uri="{FF2B5EF4-FFF2-40B4-BE49-F238E27FC236}">
                <a16:creationId xmlns:a16="http://schemas.microsoft.com/office/drawing/2014/main" id="{730702B6-2129-4FAB-8868-58B59C11FFC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8863969" y="4993009"/>
            <a:ext cx="2105186" cy="365125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200">
                <a:solidFill>
                  <a:schemeClr val="accent4"/>
                </a:solidFill>
                <a:latin typeface="+mj-lt"/>
              </a:defRPr>
            </a:lvl1pPr>
          </a:lstStyle>
          <a:p>
            <a:pPr lvl="0" rtl="0"/>
            <a:r>
              <a:rPr lang="de-DE" noProof="0"/>
              <a:t>Titel</a:t>
            </a:r>
          </a:p>
        </p:txBody>
      </p:sp>
      <p:sp>
        <p:nvSpPr>
          <p:cNvPr id="24" name="Datumsplatzhalter 4">
            <a:extLst>
              <a:ext uri="{FF2B5EF4-FFF2-40B4-BE49-F238E27FC236}">
                <a16:creationId xmlns:a16="http://schemas.microsoft.com/office/drawing/2014/main" id="{AD0AC7DB-F500-41DA-8326-3ED61B33F9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25" name="Fußzeilenplatzhalter 5">
            <a:extLst>
              <a:ext uri="{FF2B5EF4-FFF2-40B4-BE49-F238E27FC236}">
                <a16:creationId xmlns:a16="http://schemas.microsoft.com/office/drawing/2014/main" id="{798612DF-528A-42D7-8634-25EFF6159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26" name="Foliennummernplatzhalter 6">
            <a:extLst>
              <a:ext uri="{FF2B5EF4-FFF2-40B4-BE49-F238E27FC236}">
                <a16:creationId xmlns:a16="http://schemas.microsoft.com/office/drawing/2014/main" id="{1E3817B4-A707-4ACC-9CAC-E32B5E0A4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>
            <a:lvl1pPr>
              <a:defRPr sz="900">
                <a:solidFill>
                  <a:schemeClr val="accent5">
                    <a:lumMod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pPr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66386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de-DE" noProof="0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de-DE" noProof="0"/>
              <a:t>Textmasterformat durch Klicken bearbeiten</a:t>
            </a:r>
          </a:p>
          <a:p>
            <a:pPr lvl="1" rtl="0"/>
            <a:r>
              <a:rPr lang="de-DE" noProof="0"/>
              <a:t>Zweite Ebene</a:t>
            </a:r>
          </a:p>
          <a:p>
            <a:pPr lvl="2" rtl="0"/>
            <a:r>
              <a:rPr lang="de-DE" noProof="0"/>
              <a:t>Dritte Ebene</a:t>
            </a:r>
          </a:p>
          <a:p>
            <a:pPr lvl="3" rtl="0"/>
            <a:r>
              <a:rPr lang="de-DE" noProof="0"/>
              <a:t>Vierte Ebene</a:t>
            </a:r>
          </a:p>
          <a:p>
            <a:pPr lvl="4" rtl="0"/>
            <a:r>
              <a:rPr lang="de-DE" noProof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29.7.20XX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de-DE" noProof="0"/>
              <a:t>Mitarbeiterorientierung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de-DE" noProof="0" smtClean="0"/>
              <a:t>‹Nr.›</a:t>
            </a:fld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7" r:id="rId3"/>
    <p:sldLayoutId id="2147483674" r:id="rId4"/>
    <p:sldLayoutId id="2147483671" r:id="rId5"/>
    <p:sldLayoutId id="2147483666" r:id="rId6"/>
    <p:sldLayoutId id="2147483669" r:id="rId7"/>
    <p:sldLayoutId id="2147483661" r:id="rId8"/>
    <p:sldLayoutId id="2147483676" r:id="rId9"/>
    <p:sldLayoutId id="2147483670" r:id="rId10"/>
    <p:sldLayoutId id="2147483667" r:id="rId11"/>
    <p:sldLayoutId id="2147483673" r:id="rId12"/>
    <p:sldLayoutId id="2147483651" r:id="rId13"/>
    <p:sldLayoutId id="2147483672" r:id="rId1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hyperlink" Target="https://www.pexels.com/de/foto/arbeit-berechnen-berechnung-buchhalter-259168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ecurity-insider.de/dsgvo-betrifft-auch-den-datenschutz-in-hr-und-payroll-a-723807/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policyoptions.irpp.org/magazines/nudge/les-defis-de-la-rente-longevite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oto.wuestenigel.com/krankenversicherung-symbolbild/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oto.wuestenigel.com/steuern-einzelne-buchstabenwurfel-jeweils-auf-drei-zehn-cent-stapel-nebeneinander-aufgereit-frontale-nahansicht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pxhere.com/de/photo/93513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9062" y="217211"/>
            <a:ext cx="4518804" cy="894045"/>
          </a:xfrm>
        </p:spPr>
        <p:txBody>
          <a:bodyPr rtlCol="0"/>
          <a:lstStyle/>
          <a:p>
            <a:pPr rtl="0"/>
            <a:r>
              <a:rPr lang="de-DE" dirty="0">
                <a:solidFill>
                  <a:schemeClr val="tx1"/>
                </a:solidFill>
              </a:rPr>
              <a:t>Steuerarten</a:t>
            </a:r>
          </a:p>
        </p:txBody>
      </p:sp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218D6B4D-6613-8FE0-D72B-EDBC0714C5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970961"/>
              </p:ext>
            </p:extLst>
          </p:nvPr>
        </p:nvGraphicFramePr>
        <p:xfrm>
          <a:off x="638355" y="1308112"/>
          <a:ext cx="8807569" cy="4885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Grafik 5" descr="Ein Bild, das Büroausstattung, Text, Stift, Bürobedarf enthält.&#10;&#10;Automatisch generierte Beschreibung">
            <a:extLst>
              <a:ext uri="{FF2B5EF4-FFF2-40B4-BE49-F238E27FC236}">
                <a16:creationId xmlns:a16="http://schemas.microsoft.com/office/drawing/2014/main" id="{04A940E9-D2B5-B673-15AD-0C441A4D76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599056" y="0"/>
            <a:ext cx="359294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25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AB90E9-5CEE-4E4F-90F9-2CE3D9135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084" y="87916"/>
            <a:ext cx="5543665" cy="614652"/>
          </a:xfrm>
        </p:spPr>
        <p:txBody>
          <a:bodyPr rtlCol="0" anchor="b">
            <a:normAutofit/>
          </a:bodyPr>
          <a:lstStyle/>
          <a:p>
            <a:pPr rtl="0"/>
            <a:r>
              <a:rPr lang="de-DE" sz="3100" dirty="0"/>
              <a:t>Lohnabrechnung/Lohnsteuer:</a:t>
            </a:r>
          </a:p>
        </p:txBody>
      </p:sp>
      <p:pic>
        <p:nvPicPr>
          <p:cNvPr id="8" name="Inhaltsplatzhalter 7" descr="Ein Bild, das Text, Screenshot, Schrift, Karte Menü enthält.&#10;&#10;Automatisch generierte Beschreibung">
            <a:extLst>
              <a:ext uri="{FF2B5EF4-FFF2-40B4-BE49-F238E27FC236}">
                <a16:creationId xmlns:a16="http://schemas.microsoft.com/office/drawing/2014/main" id="{F515B42F-B75D-F61B-8F87-E026A3973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1644" y="702568"/>
            <a:ext cx="5246761" cy="5817990"/>
          </a:xfrm>
          <a:prstGeom prst="rect">
            <a:avLst/>
          </a:prstGeom>
          <a:noFill/>
        </p:spPr>
      </p:pic>
      <p:sp>
        <p:nvSpPr>
          <p:cNvPr id="12" name="Datumsplatzhalter 11">
            <a:extLst>
              <a:ext uri="{FF2B5EF4-FFF2-40B4-BE49-F238E27FC236}">
                <a16:creationId xmlns:a16="http://schemas.microsoft.com/office/drawing/2014/main" id="{F068B7E0-3F26-4101-8308-9627365CCB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de-DE"/>
              <a:t>29.7.20XX</a:t>
            </a:r>
          </a:p>
        </p:txBody>
      </p:sp>
      <p:sp>
        <p:nvSpPr>
          <p:cNvPr id="14" name="Foliennummernplatzhalter 13">
            <a:extLst>
              <a:ext uri="{FF2B5EF4-FFF2-40B4-BE49-F238E27FC236}">
                <a16:creationId xmlns:a16="http://schemas.microsoft.com/office/drawing/2014/main" id="{FF0DADF7-71F8-49DA-8F56-3DE812A61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de-DE" smtClean="0"/>
              <a:pPr rtl="0">
                <a:spcAft>
                  <a:spcPts val="600"/>
                </a:spcAft>
              </a:pPr>
              <a:t>2</a:t>
            </a:fld>
            <a:endParaRPr lang="de-DE"/>
          </a:p>
        </p:txBody>
      </p:sp>
      <p:pic>
        <p:nvPicPr>
          <p:cNvPr id="10" name="Grafik 9" descr="Ein Bild, das Text, Denim, Geldschein, Etikett enthält.&#10;&#10;Automatisch generierte Beschreibung">
            <a:extLst>
              <a:ext uri="{FF2B5EF4-FFF2-40B4-BE49-F238E27FC236}">
                <a16:creationId xmlns:a16="http://schemas.microsoft.com/office/drawing/2014/main" id="{2B51515E-3204-1C3B-44B4-AE68D63E92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0" y="0"/>
            <a:ext cx="4165599" cy="381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750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3740" y="0"/>
            <a:ext cx="5684520" cy="1190445"/>
          </a:xfrm>
        </p:spPr>
        <p:txBody>
          <a:bodyPr rtlCol="0">
            <a:normAutofit fontScale="90000"/>
          </a:bodyPr>
          <a:lstStyle/>
          <a:p>
            <a:pPr rtl="0"/>
            <a:r>
              <a:rPr lang="de-DE" dirty="0"/>
              <a:t>Abrechnung des Lohnes/Gehaltes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39DEAC25-4DF8-463C-83B2-7DBD27EBB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/>
              <a:t>29.7.20XX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de-DE" smtClean="0"/>
              <a:pPr/>
              <a:t>3</a:t>
            </a:fld>
            <a:endParaRPr lang="de-DE"/>
          </a:p>
        </p:txBody>
      </p:sp>
      <p:graphicFrame>
        <p:nvGraphicFramePr>
          <p:cNvPr id="9" name="Diagramm 8">
            <a:extLst>
              <a:ext uri="{FF2B5EF4-FFF2-40B4-BE49-F238E27FC236}">
                <a16:creationId xmlns:a16="http://schemas.microsoft.com/office/drawing/2014/main" id="{8FFAAB4D-B019-CB87-9174-A17CFB6B92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08418658"/>
              </p:ext>
            </p:extLst>
          </p:nvPr>
        </p:nvGraphicFramePr>
        <p:xfrm>
          <a:off x="613914" y="1630392"/>
          <a:ext cx="4812102" cy="32523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hteck 12">
            <a:extLst>
              <a:ext uri="{FF2B5EF4-FFF2-40B4-BE49-F238E27FC236}">
                <a16:creationId xmlns:a16="http://schemas.microsoft.com/office/drawing/2014/main" id="{93D3A965-8A27-1F1C-73CB-2B7C8A2E7724}"/>
              </a:ext>
            </a:extLst>
          </p:cNvPr>
          <p:cNvSpPr/>
          <p:nvPr/>
        </p:nvSpPr>
        <p:spPr>
          <a:xfrm>
            <a:off x="6096000" y="1966663"/>
            <a:ext cx="4712898" cy="5967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200" b="1" dirty="0">
                <a:solidFill>
                  <a:prstClr val="black"/>
                </a:solidFill>
                <a:latin typeface="Skeena"/>
              </a:rPr>
              <a:t>Krankenversicherung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DB107082-C471-CB4A-2593-7F67F3ABBAE4}"/>
              </a:ext>
            </a:extLst>
          </p:cNvPr>
          <p:cNvSpPr/>
          <p:nvPr/>
        </p:nvSpPr>
        <p:spPr>
          <a:xfrm>
            <a:off x="6096000" y="2958158"/>
            <a:ext cx="4712898" cy="5967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200" b="1" dirty="0">
                <a:solidFill>
                  <a:prstClr val="black"/>
                </a:solidFill>
                <a:latin typeface="Skeena"/>
              </a:rPr>
              <a:t>Pflegeversicherung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81E5CEEB-FA6A-8DD6-B5A5-CAB4CAB721E3}"/>
              </a:ext>
            </a:extLst>
          </p:cNvPr>
          <p:cNvSpPr/>
          <p:nvPr/>
        </p:nvSpPr>
        <p:spPr>
          <a:xfrm>
            <a:off x="6096000" y="3912886"/>
            <a:ext cx="4712898" cy="59679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200" b="1" dirty="0">
                <a:solidFill>
                  <a:prstClr val="black"/>
                </a:solidFill>
                <a:latin typeface="Skeena"/>
              </a:rPr>
              <a:t>Rentenversicherung</a:t>
            </a:r>
          </a:p>
        </p:txBody>
      </p:sp>
    </p:spTree>
    <p:extLst>
      <p:ext uri="{BB962C8B-B14F-4D97-AF65-F5344CB8AC3E}">
        <p14:creationId xmlns:p14="http://schemas.microsoft.com/office/powerpoint/2010/main" val="2243494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1293" y="672292"/>
            <a:ext cx="5529087" cy="1325563"/>
          </a:xfrm>
        </p:spPr>
        <p:txBody>
          <a:bodyPr rtlCol="0"/>
          <a:lstStyle/>
          <a:p>
            <a:pPr rtl="0"/>
            <a:r>
              <a:rPr lang="de-DE" dirty="0"/>
              <a:t>Rentenversicherung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6420" y="3013700"/>
            <a:ext cx="5013960" cy="1961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dirty="0"/>
              <a:t>Die Rentenversicherungsbeiträge werden vom Arbeitgeber einbehalten und mit Stichtag an die Versicherungsträger überwiesen. </a:t>
            </a:r>
          </a:p>
        </p:txBody>
      </p:sp>
      <p:sp>
        <p:nvSpPr>
          <p:cNvPr id="11" name="Datumsplatzhalter 10">
            <a:extLst>
              <a:ext uri="{FF2B5EF4-FFF2-40B4-BE49-F238E27FC236}">
                <a16:creationId xmlns:a16="http://schemas.microsoft.com/office/drawing/2014/main" id="{5837F6CC-F87E-4BF6-9EFE-DA537BAB6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de-DE"/>
              <a:t>29.7.20XX</a:t>
            </a:r>
          </a:p>
        </p:txBody>
      </p:sp>
      <p:sp>
        <p:nvSpPr>
          <p:cNvPr id="13" name="Foliennummernplatzhalter 12">
            <a:extLst>
              <a:ext uri="{FF2B5EF4-FFF2-40B4-BE49-F238E27FC236}">
                <a16:creationId xmlns:a16="http://schemas.microsoft.com/office/drawing/2014/main" id="{E97A1D68-0269-4F8D-8A4E-B8D9753C7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de-DE" smtClean="0"/>
              <a:pPr/>
              <a:t>4</a:t>
            </a:fld>
            <a:endParaRPr lang="de-DE"/>
          </a:p>
        </p:txBody>
      </p:sp>
      <p:pic>
        <p:nvPicPr>
          <p:cNvPr id="5" name="Grafik 4" descr="Ein Bild, das Büroausstattung, Im Haus, Tisch, Holzstift enthält.&#10;&#10;Automatisch generierte Beschreibung">
            <a:extLst>
              <a:ext uri="{FF2B5EF4-FFF2-40B4-BE49-F238E27FC236}">
                <a16:creationId xmlns:a16="http://schemas.microsoft.com/office/drawing/2014/main" id="{AD87F0C8-8090-01F4-9069-50397EF63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736437"/>
            <a:ext cx="3722255" cy="308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871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0" y="822325"/>
            <a:ext cx="5684520" cy="13255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b="1" kern="1200" dirty="0">
                <a:latin typeface="+mj-lt"/>
                <a:ea typeface="+mj-ea"/>
                <a:cs typeface="+mj-cs"/>
              </a:rPr>
              <a:t>Krankenversicherung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E9489795-FD11-9EE0-FC3F-919150208C02}"/>
              </a:ext>
            </a:extLst>
          </p:cNvPr>
          <p:cNvSpPr txBox="1"/>
          <p:nvPr/>
        </p:nvSpPr>
        <p:spPr>
          <a:xfrm>
            <a:off x="4174836" y="3826768"/>
            <a:ext cx="8017164" cy="210297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1600" kern="1200" dirty="0">
                <a:solidFill>
                  <a:schemeClr val="bg1"/>
                </a:solidFill>
              </a:rPr>
              <a:t>Die </a:t>
            </a:r>
            <a:r>
              <a:rPr lang="en-US" sz="1600" kern="1200" dirty="0" err="1">
                <a:solidFill>
                  <a:schemeClr val="bg1"/>
                </a:solidFill>
              </a:rPr>
              <a:t>Krankenversicherungsbeiträge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werden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vom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Lohn</a:t>
            </a:r>
            <a:r>
              <a:rPr lang="en-US" sz="1600" kern="1200" dirty="0">
                <a:solidFill>
                  <a:schemeClr val="bg1"/>
                </a:solidFill>
              </a:rPr>
              <a:t>/</a:t>
            </a:r>
            <a:r>
              <a:rPr lang="en-US" sz="1600" kern="1200" dirty="0" err="1">
                <a:solidFill>
                  <a:schemeClr val="bg1"/>
                </a:solidFill>
              </a:rPr>
              <a:t>Gehalt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einbehalten</a:t>
            </a:r>
            <a:r>
              <a:rPr lang="en-US" sz="1600" kern="1200" dirty="0">
                <a:solidFill>
                  <a:schemeClr val="bg1"/>
                </a:solidFill>
              </a:rPr>
              <a:t> und </a:t>
            </a:r>
            <a:r>
              <a:rPr lang="en-US" sz="1600" kern="1200" dirty="0" err="1">
                <a:solidFill>
                  <a:schemeClr val="bg1"/>
                </a:solidFill>
              </a:rPr>
              <a:t>zum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Stichttag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vom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Arbeitgeber</a:t>
            </a:r>
            <a:r>
              <a:rPr lang="en-US" sz="1600" kern="1200" dirty="0">
                <a:solidFill>
                  <a:schemeClr val="bg1"/>
                </a:solidFill>
              </a:rPr>
              <a:t> an die </a:t>
            </a:r>
            <a:r>
              <a:rPr lang="en-US" sz="1600" kern="1200" dirty="0" err="1">
                <a:solidFill>
                  <a:schemeClr val="bg1"/>
                </a:solidFill>
              </a:rPr>
              <a:t>Versicherungsträger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abgeführt</a:t>
            </a:r>
            <a:r>
              <a:rPr lang="en-US" sz="1600" kern="1200" dirty="0">
                <a:solidFill>
                  <a:schemeClr val="bg1"/>
                </a:solidFill>
              </a:rPr>
              <a:t>.</a:t>
            </a:r>
          </a:p>
          <a:p>
            <a:pPr>
              <a:spcBef>
                <a:spcPts val="1000"/>
              </a:spcBef>
            </a:pPr>
            <a:r>
              <a:rPr lang="en-US" sz="1600" kern="1200" dirty="0" err="1">
                <a:solidFill>
                  <a:schemeClr val="bg1"/>
                </a:solidFill>
              </a:rPr>
              <a:t>Damit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wir</a:t>
            </a:r>
            <a:r>
              <a:rPr lang="en-US" sz="1600" kern="1200" dirty="0">
                <a:solidFill>
                  <a:schemeClr val="bg1"/>
                </a:solidFill>
              </a:rPr>
              <a:t>, </a:t>
            </a:r>
            <a:r>
              <a:rPr lang="en-US" sz="1600" kern="1200" dirty="0" err="1">
                <a:solidFill>
                  <a:schemeClr val="bg1"/>
                </a:solidFill>
              </a:rPr>
              <a:t>wenn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wir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zum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Arzt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gehen</a:t>
            </a:r>
            <a:r>
              <a:rPr lang="en-US" sz="1600" kern="1200" dirty="0">
                <a:solidFill>
                  <a:schemeClr val="bg1"/>
                </a:solidFill>
              </a:rPr>
              <a:t>, </a:t>
            </a:r>
            <a:r>
              <a:rPr lang="en-US" sz="1600" kern="1200" dirty="0" err="1">
                <a:solidFill>
                  <a:schemeClr val="bg1"/>
                </a:solidFill>
              </a:rPr>
              <a:t>nur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noch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unsere</a:t>
            </a:r>
            <a:r>
              <a:rPr lang="en-US" sz="1600" kern="1200" dirty="0">
                <a:solidFill>
                  <a:schemeClr val="bg1"/>
                </a:solidFill>
              </a:rPr>
              <a:t> Karte </a:t>
            </a:r>
            <a:r>
              <a:rPr lang="en-US" sz="1600" kern="1200" dirty="0" err="1">
                <a:solidFill>
                  <a:schemeClr val="bg1"/>
                </a:solidFill>
              </a:rPr>
              <a:t>vorzeigen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müssen</a:t>
            </a:r>
            <a:r>
              <a:rPr lang="en-US" sz="1600" kern="12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1" name="Datumsplatzhalter 60">
            <a:extLst>
              <a:ext uri="{FF2B5EF4-FFF2-40B4-BE49-F238E27FC236}">
                <a16:creationId xmlns:a16="http://schemas.microsoft.com/office/drawing/2014/main" id="{C5E86CA3-CC65-4085-BCDC-93141EBD23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de-DE" kern="1200">
                <a:latin typeface="+mn-lt"/>
                <a:ea typeface="+mn-ea"/>
                <a:cs typeface="+mn-cs"/>
              </a:rPr>
              <a:t>29.7.20XX</a:t>
            </a:r>
          </a:p>
        </p:txBody>
      </p:sp>
      <p:sp>
        <p:nvSpPr>
          <p:cNvPr id="68" name="Footer Placeholder 4">
            <a:extLst>
              <a:ext uri="{FF2B5EF4-FFF2-40B4-BE49-F238E27FC236}">
                <a16:creationId xmlns:a16="http://schemas.microsoft.com/office/drawing/2014/main" id="{604FE02E-CEA3-E327-8B2B-C42AA5D26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</a:pPr>
            <a:r>
              <a:rPr lang="de-DE" noProof="0"/>
              <a:t>Mitarbeiterorientierung</a:t>
            </a:r>
          </a:p>
        </p:txBody>
      </p:sp>
      <p:sp>
        <p:nvSpPr>
          <p:cNvPr id="63" name="Foliennummernplatzhalter 62">
            <a:extLst>
              <a:ext uri="{FF2B5EF4-FFF2-40B4-BE49-F238E27FC236}">
                <a16:creationId xmlns:a16="http://schemas.microsoft.com/office/drawing/2014/main" id="{22B5CBBF-FB43-46F2-8846-3DF85C26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B5CEABB6-07DC-46E8-9B57-56EC44A396E5}" type="slidenum">
              <a:rPr lang="de-DE" smtClean="0"/>
              <a:pPr>
                <a:spcAft>
                  <a:spcPts val="600"/>
                </a:spcAft>
              </a:pPr>
              <a:t>5</a:t>
            </a:fld>
            <a:endParaRPr lang="de-DE"/>
          </a:p>
        </p:txBody>
      </p:sp>
      <p:sp>
        <p:nvSpPr>
          <p:cNvPr id="36" name="Textplatzhalter 2">
            <a:extLst>
              <a:ext uri="{FF2B5EF4-FFF2-40B4-BE49-F238E27FC236}">
                <a16:creationId xmlns:a16="http://schemas.microsoft.com/office/drawing/2014/main" id="{93726450-19B8-3F88-2732-B7703C756460}"/>
              </a:ext>
            </a:extLst>
          </p:cNvPr>
          <p:cNvSpPr txBox="1">
            <a:spLocks/>
          </p:cNvSpPr>
          <p:nvPr/>
        </p:nvSpPr>
        <p:spPr>
          <a:xfrm>
            <a:off x="6948314" y="2293020"/>
            <a:ext cx="3126451" cy="56294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kern="1200" dirty="0">
                <a:solidFill>
                  <a:schemeClr val="bg1"/>
                </a:solidFill>
              </a:rPr>
              <a:t>Was </a:t>
            </a:r>
            <a:r>
              <a:rPr lang="en-US" sz="1600" kern="1200" dirty="0" err="1">
                <a:solidFill>
                  <a:schemeClr val="bg1"/>
                </a:solidFill>
              </a:rPr>
              <a:t>passiert</a:t>
            </a:r>
            <a:r>
              <a:rPr lang="en-US" sz="1600" kern="1200" dirty="0">
                <a:solidFill>
                  <a:schemeClr val="bg1"/>
                </a:solidFill>
              </a:rPr>
              <a:t> </a:t>
            </a:r>
            <a:r>
              <a:rPr lang="en-US" sz="1600" kern="1200" dirty="0" err="1">
                <a:solidFill>
                  <a:schemeClr val="bg1"/>
                </a:solidFill>
              </a:rPr>
              <a:t>mit</a:t>
            </a:r>
            <a:r>
              <a:rPr lang="en-US" sz="1600" kern="1200" dirty="0">
                <a:solidFill>
                  <a:schemeClr val="bg1"/>
                </a:solidFill>
              </a:rPr>
              <a:t> den </a:t>
            </a:r>
            <a:r>
              <a:rPr lang="en-US" sz="1600" kern="1200" dirty="0" err="1">
                <a:solidFill>
                  <a:schemeClr val="bg1"/>
                </a:solidFill>
              </a:rPr>
              <a:t>Beiträgen</a:t>
            </a:r>
            <a:r>
              <a:rPr lang="en-US" sz="1600" kern="1200" dirty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40" name="Grafik 39" descr="Ein Bild, das Text, Kopfhörer, Kabel, medizinische Ausrüstung enthält.&#10;&#10;Automatisch generierte Beschreibung">
            <a:extLst>
              <a:ext uri="{FF2B5EF4-FFF2-40B4-BE49-F238E27FC236}">
                <a16:creationId xmlns:a16="http://schemas.microsoft.com/office/drawing/2014/main" id="{50858BCF-546C-24F6-279A-5E5F91A4C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1016001"/>
            <a:ext cx="4153284" cy="281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453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4740" y="156144"/>
            <a:ext cx="9329058" cy="1325563"/>
          </a:xfrm>
        </p:spPr>
        <p:txBody>
          <a:bodyPr rtlCol="0"/>
          <a:lstStyle/>
          <a:p>
            <a:pPr rtl="0"/>
            <a:r>
              <a:rPr lang="de-DE" dirty="0"/>
              <a:t>Lohnsteuer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421587F-8DFD-4A31-9931-8A346A92D8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4742" y="2595562"/>
            <a:ext cx="4994365" cy="474211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de-DE" dirty="0"/>
              <a:t>Auch die Lohnsteuer wird vom Arbeitgeber einbehalten und zum Stichtag abgeführt an das Finanzamt.</a:t>
            </a:r>
          </a:p>
          <a:p>
            <a:pPr marL="0" indent="0">
              <a:buNone/>
            </a:pPr>
            <a:endParaRPr lang="de-DE" dirty="0"/>
          </a:p>
          <a:p>
            <a:pPr rtl="0"/>
            <a:endParaRPr lang="de-DE" dirty="0"/>
          </a:p>
          <a:p>
            <a:pPr rtl="0"/>
            <a:endParaRPr lang="de-DE" dirty="0"/>
          </a:p>
          <a:p>
            <a:pPr rtl="0"/>
            <a:endParaRPr lang="de-DE" dirty="0"/>
          </a:p>
        </p:txBody>
      </p:sp>
      <p:sp>
        <p:nvSpPr>
          <p:cNvPr id="48" name="Datumsplatzhalter 47">
            <a:extLst>
              <a:ext uri="{FF2B5EF4-FFF2-40B4-BE49-F238E27FC236}">
                <a16:creationId xmlns:a16="http://schemas.microsoft.com/office/drawing/2014/main" id="{9F0F90AF-D03D-4A81-B9BF-B3263897031C}"/>
              </a:ext>
            </a:extLst>
          </p:cNvPr>
          <p:cNvSpPr>
            <a:spLocks noGrp="1"/>
          </p:cNvSpPr>
          <p:nvPr>
            <p:ph type="dt" sz="half" idx="17"/>
          </p:nvPr>
        </p:nvSpPr>
        <p:spPr>
          <a:xfrm>
            <a:off x="2024740" y="6356350"/>
            <a:ext cx="1556659" cy="365125"/>
          </a:xfrm>
        </p:spPr>
        <p:txBody>
          <a:bodyPr rtlCol="0"/>
          <a:lstStyle/>
          <a:p>
            <a:pPr rtl="0"/>
            <a:r>
              <a:rPr lang="de-DE"/>
              <a:t>29.7.20XX</a:t>
            </a:r>
          </a:p>
        </p:txBody>
      </p:sp>
      <p:sp>
        <p:nvSpPr>
          <p:cNvPr id="50" name="Foliennummernplatzhalter 49">
            <a:extLst>
              <a:ext uri="{FF2B5EF4-FFF2-40B4-BE49-F238E27FC236}">
                <a16:creationId xmlns:a16="http://schemas.microsoft.com/office/drawing/2014/main" id="{84B61B7E-5114-4B02-895E-18609706A12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764486" y="6356350"/>
            <a:ext cx="1589314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de-DE" smtClean="0"/>
              <a:pPr rtl="0"/>
              <a:t>6</a:t>
            </a:fld>
            <a:endParaRPr lang="de-DE"/>
          </a:p>
        </p:txBody>
      </p:sp>
      <p:sp>
        <p:nvSpPr>
          <p:cNvPr id="5" name="Textplatzhalter 2">
            <a:extLst>
              <a:ext uri="{FF2B5EF4-FFF2-40B4-BE49-F238E27FC236}">
                <a16:creationId xmlns:a16="http://schemas.microsoft.com/office/drawing/2014/main" id="{EBDD6C15-A40D-0E2C-754D-B28CFD721FCD}"/>
              </a:ext>
            </a:extLst>
          </p:cNvPr>
          <p:cNvSpPr txBox="1">
            <a:spLocks/>
          </p:cNvSpPr>
          <p:nvPr/>
        </p:nvSpPr>
        <p:spPr>
          <a:xfrm>
            <a:off x="2024740" y="1512433"/>
            <a:ext cx="3581400" cy="365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57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/>
              <a:t>Was passiert mit der Lohnsteuer?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CBD25511-64F8-092D-F095-F5F9095AFF0C}"/>
              </a:ext>
            </a:extLst>
          </p:cNvPr>
          <p:cNvSpPr txBox="1"/>
          <p:nvPr/>
        </p:nvSpPr>
        <p:spPr>
          <a:xfrm>
            <a:off x="2024740" y="3662531"/>
            <a:ext cx="66595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de-DE" dirty="0">
                <a:solidFill>
                  <a:schemeClr val="bg1">
                    <a:lumMod val="95000"/>
                  </a:schemeClr>
                </a:solidFill>
              </a:rPr>
              <a:t>Am Ende des Jahres machen die Arbeitnehmer ihre Steuererklärung und über die Werbungspauschale bekommen sie denn ein Teil Ihrer </a:t>
            </a:r>
            <a:r>
              <a:rPr lang="de-DE" dirty="0" err="1">
                <a:solidFill>
                  <a:schemeClr val="bg1">
                    <a:lumMod val="95000"/>
                  </a:schemeClr>
                </a:solidFill>
              </a:rPr>
              <a:t>zuviel</a:t>
            </a:r>
            <a:r>
              <a:rPr lang="de-DE" dirty="0">
                <a:solidFill>
                  <a:schemeClr val="bg1">
                    <a:lumMod val="95000"/>
                  </a:schemeClr>
                </a:solidFill>
              </a:rPr>
              <a:t> gezahlten Steuer wieder zurück erstattet.</a:t>
            </a:r>
          </a:p>
          <a:p>
            <a:pPr marL="0" indent="0">
              <a:buNone/>
            </a:pPr>
            <a:r>
              <a:rPr lang="de-DE" dirty="0">
                <a:solidFill>
                  <a:schemeClr val="bg1">
                    <a:lumMod val="95000"/>
                  </a:schemeClr>
                </a:solidFill>
              </a:rPr>
              <a:t>Wichtig nur wer Steuern zahlt, kann sich auch was zurückerstatten lassen.</a:t>
            </a:r>
          </a:p>
        </p:txBody>
      </p:sp>
    </p:spTree>
    <p:extLst>
      <p:ext uri="{BB962C8B-B14F-4D97-AF65-F5344CB8AC3E}">
        <p14:creationId xmlns:p14="http://schemas.microsoft.com/office/powerpoint/2010/main" val="627911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7E1C88-627C-4655-A4FB-0BB02EDB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8340" y="310552"/>
            <a:ext cx="5684520" cy="681397"/>
          </a:xfrm>
        </p:spPr>
        <p:txBody>
          <a:bodyPr rtlCol="0" anchor="b">
            <a:normAutofit/>
          </a:bodyPr>
          <a:lstStyle/>
          <a:p>
            <a:pPr rtl="0"/>
            <a:r>
              <a:rPr lang="de-DE" sz="3200" dirty="0"/>
              <a:t>Kirchensteuer</a:t>
            </a:r>
            <a:endParaRPr lang="de-DE" sz="37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3634FE-ADF0-4BC3-A0A9-447EA9DD0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0" y="2595562"/>
            <a:ext cx="5684520" cy="3181034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Die Kirchensteuer wird auch einbehalten vom Arbeitgeber und mit der Lohnsteuer zusammen abgeführt an das Finanzamt.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Außer man ist aus der Kirche ausgetreten oder war nie Mitglied der Kirche.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Wichtig den laufenden Monat wäre man beim Austritt zwar kein Mitglied in der Kirche, aber die Kirchensteuerpflicht erlischt erst zum Ende des laufenden Monats.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93C0990-DED4-43F9-8B0F-41ABFD5332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de-DE"/>
              <a:t>29.7.20XX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F344BF2-756E-40EF-B839-C3DBB55BEF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de-DE"/>
              <a:t>Mitarbeiterorientierung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EF4E4AC-866E-41A9-AD13-857054D90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de-DE" smtClean="0"/>
              <a:pPr rtl="0">
                <a:spcAft>
                  <a:spcPts val="600"/>
                </a:spcAft>
              </a:pPr>
              <a:t>7</a:t>
            </a:fld>
            <a:endParaRPr lang="de-DE"/>
          </a:p>
        </p:txBody>
      </p:sp>
      <p:sp>
        <p:nvSpPr>
          <p:cNvPr id="7" name="Textplatzhalter 2">
            <a:extLst>
              <a:ext uri="{FF2B5EF4-FFF2-40B4-BE49-F238E27FC236}">
                <a16:creationId xmlns:a16="http://schemas.microsoft.com/office/drawing/2014/main" id="{31EC01F8-118A-21B1-348D-9C612773EB6C}"/>
              </a:ext>
            </a:extLst>
          </p:cNvPr>
          <p:cNvSpPr txBox="1">
            <a:spLocks/>
          </p:cNvSpPr>
          <p:nvPr/>
        </p:nvSpPr>
        <p:spPr>
          <a:xfrm>
            <a:off x="5669280" y="1206577"/>
            <a:ext cx="3581400" cy="365126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>
                <a:solidFill>
                  <a:srgbClr val="00B0F0"/>
                </a:solidFill>
              </a:rPr>
              <a:t>Was passiert mit der Kirchensteuer?</a:t>
            </a:r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550435D3-3F7B-B6E9-8358-62E44FF739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" y="0"/>
            <a:ext cx="4184072" cy="384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72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A2210BC-F7DE-2794-1853-4DD84F8DD6C3}"/>
              </a:ext>
            </a:extLst>
          </p:cNvPr>
          <p:cNvSpPr txBox="1"/>
          <p:nvPr/>
        </p:nvSpPr>
        <p:spPr>
          <a:xfrm>
            <a:off x="1173193" y="3441680"/>
            <a:ext cx="102136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Es gibt Menschen die müssen am Ende des Jahres eine Steuererklärung abgeben, dazu zählen:</a:t>
            </a:r>
          </a:p>
          <a:p>
            <a:pPr marL="0" indent="0">
              <a:buNone/>
            </a:pPr>
            <a:endParaRPr lang="de-DE" dirty="0"/>
          </a:p>
          <a:p>
            <a:pPr lvl="1"/>
            <a:r>
              <a:rPr lang="de-DE" dirty="0"/>
              <a:t>Personen, die Einkünfte aus Gewerbebetrieb haben.</a:t>
            </a:r>
          </a:p>
          <a:p>
            <a:pPr lvl="1"/>
            <a:r>
              <a:rPr lang="de-DE" dirty="0"/>
              <a:t>Personen, die Einkünfte aus Forst- und Landwirtschaft haben</a:t>
            </a:r>
          </a:p>
          <a:p>
            <a:pPr lvl="1"/>
            <a:r>
              <a:rPr lang="de-DE" dirty="0"/>
              <a:t>Rentner, die über den Grundfreibetrag von 10.908 € liegen.</a:t>
            </a:r>
          </a:p>
          <a:p>
            <a:pPr lvl="1"/>
            <a:r>
              <a:rPr lang="de-DE" dirty="0"/>
              <a:t>Personen, die Selbständig sind</a:t>
            </a:r>
          </a:p>
          <a:p>
            <a:pPr lvl="1"/>
            <a:r>
              <a:rPr lang="de-DE" dirty="0"/>
              <a:t>Angestellte mit zusätzlichen Einkünfte</a:t>
            </a:r>
          </a:p>
          <a:p>
            <a:pPr marL="457200" lvl="1" indent="0">
              <a:buNone/>
            </a:pPr>
            <a:endParaRPr lang="de-DE" dirty="0"/>
          </a:p>
          <a:p>
            <a:pPr marL="457200" lvl="1" indent="0">
              <a:buNone/>
            </a:pPr>
            <a:r>
              <a:rPr lang="de-DE" dirty="0"/>
              <a:t>Von allen anderen geht der Gesetzgeber davon aus, </a:t>
            </a:r>
            <a:r>
              <a:rPr lang="de-DE" dirty="0" err="1"/>
              <a:t>daß</a:t>
            </a:r>
            <a:r>
              <a:rPr lang="de-DE" dirty="0"/>
              <a:t> sie am Ende des Jahres eine Steuererklärung abgeben werden, da sie ja die Werbungs-pauschale wieder zurück erstattet haben wollen.</a:t>
            </a:r>
          </a:p>
          <a:p>
            <a:endParaRPr lang="de-DE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CC7DEAA6-B88E-1BCA-1C09-2E63A616E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2974" y="862377"/>
            <a:ext cx="9654678" cy="853352"/>
          </a:xfrm>
        </p:spPr>
        <p:txBody>
          <a:bodyPr>
            <a:normAutofit fontScale="90000"/>
          </a:bodyPr>
          <a:lstStyle/>
          <a:p>
            <a:r>
              <a:rPr lang="de-DE" dirty="0"/>
              <a:t>Wer ist verpflichtet eine Steuererklärung abzugeben?</a:t>
            </a:r>
          </a:p>
        </p:txBody>
      </p:sp>
    </p:spTree>
    <p:extLst>
      <p:ext uri="{BB962C8B-B14F-4D97-AF65-F5344CB8AC3E}">
        <p14:creationId xmlns:p14="http://schemas.microsoft.com/office/powerpoint/2010/main" val="707789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umsplatzhalter 9">
            <a:extLst>
              <a:ext uri="{FF2B5EF4-FFF2-40B4-BE49-F238E27FC236}">
                <a16:creationId xmlns:a16="http://schemas.microsoft.com/office/drawing/2014/main" id="{EE046113-1034-4F4B-8AED-98885E8F62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632857" cy="365125"/>
          </a:xfrm>
        </p:spPr>
        <p:txBody>
          <a:bodyPr rtlCol="0"/>
          <a:lstStyle/>
          <a:p>
            <a:pPr rtl="0"/>
            <a:r>
              <a:rPr lang="de-DE"/>
              <a:t>29.7.20XX</a:t>
            </a:r>
          </a:p>
        </p:txBody>
      </p:sp>
      <p:sp>
        <p:nvSpPr>
          <p:cNvPr id="11" name="Fußzeilenplatzhalter 10">
            <a:extLst>
              <a:ext uri="{FF2B5EF4-FFF2-40B4-BE49-F238E27FC236}">
                <a16:creationId xmlns:a16="http://schemas.microsoft.com/office/drawing/2014/main" id="{1BD5936D-597B-433D-BAF2-72206FECA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43200" y="6356350"/>
            <a:ext cx="2514600" cy="365125"/>
          </a:xfrm>
        </p:spPr>
        <p:txBody>
          <a:bodyPr rtlCol="0"/>
          <a:lstStyle/>
          <a:p>
            <a:pPr rtl="0"/>
            <a:r>
              <a:rPr lang="de-DE"/>
              <a:t>Mitarbeiterorientierung</a:t>
            </a:r>
          </a:p>
        </p:txBody>
      </p:sp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2257BCF9-933D-4329-B564-4E404B1CA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de-DE" smtClean="0"/>
              <a:pPr rtl="0"/>
              <a:t>9</a:t>
            </a:fld>
            <a:endParaRPr lang="de-DE"/>
          </a:p>
        </p:txBody>
      </p:sp>
      <p:pic>
        <p:nvPicPr>
          <p:cNvPr id="7" name="Grafik 6" descr="Ein Bild, das Text, Handschrift, Rechteck, Papierprodukt enthält.&#10;&#10;Automatisch generierte Beschreibung">
            <a:extLst>
              <a:ext uri="{FF2B5EF4-FFF2-40B4-BE49-F238E27FC236}">
                <a16:creationId xmlns:a16="http://schemas.microsoft.com/office/drawing/2014/main" id="{3D1C26DF-0881-A3B1-B677-ABC2F83258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4255" y="1717963"/>
            <a:ext cx="4784436" cy="358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98563"/>
      </p:ext>
    </p:extLst>
  </p:cSld>
  <p:clrMapOvr>
    <a:masterClrMapping/>
  </p:clrMapOvr>
</p:sld>
</file>

<file path=ppt/theme/theme1.xml><?xml version="1.0" encoding="utf-8"?>
<a:theme xmlns:a="http://schemas.openxmlformats.org/drawingml/2006/main" name="Benutzerdefiniert">
  <a:themeElements>
    <a:clrScheme name="Custom 18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2A25D"/>
      </a:accent1>
      <a:accent2>
        <a:srgbClr val="A0DADE"/>
      </a:accent2>
      <a:accent3>
        <a:srgbClr val="CCB5E5"/>
      </a:accent3>
      <a:accent4>
        <a:srgbClr val="29285D"/>
      </a:accent4>
      <a:accent5>
        <a:srgbClr val="EDF1F2"/>
      </a:accent5>
      <a:accent6>
        <a:srgbClr val="70AD47"/>
      </a:accent6>
      <a:hlink>
        <a:srgbClr val="A0DADE"/>
      </a:hlink>
      <a:folHlink>
        <a:srgbClr val="954F72"/>
      </a:folHlink>
    </a:clrScheme>
    <a:fontScheme name="Custom 62">
      <a:majorFont>
        <a:latin typeface="Skeena"/>
        <a:ea typeface=""/>
        <a:cs typeface=""/>
      </a:majorFont>
      <a:minorFont>
        <a:latin typeface="Skee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396224_TF03460514_Win32" id="{9A2976D9-D6A2-4C72-AA54-D6D4585DC826}" vid="{E979CFFE-0E1D-4C6F-8738-47AC19B53918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7ACD96E-49A0-4DA4-A7BB-AC2D887421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618C13B-9D83-4AF4-B64D-33362D5133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4F7154-AFAC-4BE7-8A74-7F4B6FC2743C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{288780DA-25AB-4A59-8EA3-F3C6AB761121}tf03460514_win32</Template>
  <TotalTime>0</TotalTime>
  <Words>320</Words>
  <Application>Microsoft Office PowerPoint</Application>
  <PresentationFormat>Breitbild</PresentationFormat>
  <Paragraphs>69</Paragraphs>
  <Slides>9</Slides>
  <Notes>9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4" baseType="lpstr">
      <vt:lpstr>Arial</vt:lpstr>
      <vt:lpstr>Calibri</vt:lpstr>
      <vt:lpstr>Skeena</vt:lpstr>
      <vt:lpstr>Times New Roman</vt:lpstr>
      <vt:lpstr>Benutzerdefiniert</vt:lpstr>
      <vt:lpstr>Steuerarten</vt:lpstr>
      <vt:lpstr>Lohnabrechnung/Lohnsteuer:</vt:lpstr>
      <vt:lpstr>Abrechnung des Lohnes/Gehaltes</vt:lpstr>
      <vt:lpstr>Rentenversicherung</vt:lpstr>
      <vt:lpstr>Krankenversicherung</vt:lpstr>
      <vt:lpstr>Lohnsteuer</vt:lpstr>
      <vt:lpstr>Kirchensteuer</vt:lpstr>
      <vt:lpstr>Wer ist verpflichtet eine Steuererklärung abzugeben?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Steuerarten</dc:title>
  <dc:creator>Muhamed Seljami</dc:creator>
  <cp:lastModifiedBy>Muhamed Seljami</cp:lastModifiedBy>
  <cp:revision>1</cp:revision>
  <dcterms:created xsi:type="dcterms:W3CDTF">2024-02-15T15:00:53Z</dcterms:created>
  <dcterms:modified xsi:type="dcterms:W3CDTF">2024-02-27T11:52:04Z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