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data6.xml" ContentType="application/vnd.openxmlformats-officedocument.drawingml.diagramData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layout3.xml" ContentType="application/vnd.openxmlformats-officedocument.drawingml.diagramLayout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2.xml" ContentType="application/vnd.ms-office.drawingml.diagramDrawing+xml"/>
  <Override PartName="/ppt/diagrams/drawing4.xml" ContentType="application/vnd.ms-office.drawingml.diagramDrawing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colors3.xml" ContentType="application/vnd.openxmlformats-officedocument.drawingml.diagramColors+xml"/>
  <Override PartName="/ppt/diagrams/layout6.xml" ContentType="application/vnd.openxmlformats-officedocument.drawingml.diagramLayout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quickStyle3.xml" ContentType="application/vnd.openxmlformats-officedocument.drawingml.diagramStyle+xml"/>
  <Override PartName="/ppt/theme/theme1.xml" ContentType="application/vnd.openxmlformats-officedocument.theme+xml"/>
  <Override PartName="/ppt/diagrams/quickStyle6.xml" ContentType="application/vnd.openxmlformats-officedocument.drawingml.diagramStyl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70" r:id="rId14"/>
    <p:sldId id="271" r:id="rId15"/>
    <p:sldId id="272" r:id="rId16"/>
    <p:sldId id="268" r:id="rId1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Designformatvorlage 1 - Akz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Designformatvorlage 1 - Akz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Designformatvorlage 1 - Akz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Designformatvorlage 1 - Akz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Designformatvorlage 1 - Akz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75DCB02-9BB8-47FD-8907-85C794F793BA}" styleName="Designformatvorlage 1 - Akz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301B821-A1FF-4177-AEE7-76D212191A09}" styleName="Mittlere Formatvorlage 1 - Akz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FECB4D8-DB02-4DC6-A0A2-4F2EBAE1DC90}" styleName="Mittlere Formatvorlage 1 - Akz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7C2271-D77D-4CC6-B292-D6DE3E06C3E0}" type="doc">
      <dgm:prSet loTypeId="urn:microsoft.com/office/officeart/2005/8/layout/default" loCatId="list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0E17EC2-7E50-4932-8275-B90BC2962080}">
      <dgm:prSet/>
      <dgm:spPr/>
      <dgm:t>
        <a:bodyPr/>
        <a:lstStyle/>
        <a:p>
          <a:r>
            <a:rPr lang="de-DE" dirty="0"/>
            <a:t>Begrüßung </a:t>
          </a:r>
          <a:endParaRPr lang="en-US" dirty="0"/>
        </a:p>
      </dgm:t>
    </dgm:pt>
    <dgm:pt modelId="{9834795C-B1B7-4272-9191-5C0AC5000618}" type="parTrans" cxnId="{5FA9D622-AB54-4754-A1BD-E61F43E11B6D}">
      <dgm:prSet/>
      <dgm:spPr/>
      <dgm:t>
        <a:bodyPr/>
        <a:lstStyle/>
        <a:p>
          <a:endParaRPr lang="en-US"/>
        </a:p>
      </dgm:t>
    </dgm:pt>
    <dgm:pt modelId="{9F1AE5FC-A017-4965-AA77-5CA0660322D0}" type="sibTrans" cxnId="{5FA9D622-AB54-4754-A1BD-E61F43E11B6D}">
      <dgm:prSet/>
      <dgm:spPr/>
      <dgm:t>
        <a:bodyPr/>
        <a:lstStyle/>
        <a:p>
          <a:endParaRPr lang="en-US"/>
        </a:p>
      </dgm:t>
    </dgm:pt>
    <dgm:pt modelId="{6000593A-F1CD-4CD3-A97D-E43916A34DC9}">
      <dgm:prSet/>
      <dgm:spPr/>
      <dgm:t>
        <a:bodyPr/>
        <a:lstStyle/>
        <a:p>
          <a:r>
            <a:rPr lang="de-DE" dirty="0"/>
            <a:t>jemanden zurückrufen  </a:t>
          </a:r>
          <a:endParaRPr lang="en-US" dirty="0"/>
        </a:p>
      </dgm:t>
    </dgm:pt>
    <dgm:pt modelId="{89442918-2FEB-437B-B67E-4AEF938F3527}" type="parTrans" cxnId="{FBEDF2ED-6588-429D-A2E0-84C3B0C739CD}">
      <dgm:prSet/>
      <dgm:spPr/>
      <dgm:t>
        <a:bodyPr/>
        <a:lstStyle/>
        <a:p>
          <a:endParaRPr lang="en-US"/>
        </a:p>
      </dgm:t>
    </dgm:pt>
    <dgm:pt modelId="{6AF1A505-2D6E-4F37-8735-691DD6D2D6A2}" type="sibTrans" cxnId="{FBEDF2ED-6588-429D-A2E0-84C3B0C739CD}">
      <dgm:prSet/>
      <dgm:spPr/>
      <dgm:t>
        <a:bodyPr/>
        <a:lstStyle/>
        <a:p>
          <a:endParaRPr lang="en-US"/>
        </a:p>
      </dgm:t>
    </dgm:pt>
    <dgm:pt modelId="{8D493313-6236-4B79-94F2-3C570791E570}">
      <dgm:prSet/>
      <dgm:spPr/>
      <dgm:t>
        <a:bodyPr/>
        <a:lstStyle/>
        <a:p>
          <a:r>
            <a:rPr lang="de-DE" dirty="0"/>
            <a:t>den Grund des Anrufs nennen </a:t>
          </a:r>
          <a:endParaRPr lang="en-US" dirty="0"/>
        </a:p>
      </dgm:t>
    </dgm:pt>
    <dgm:pt modelId="{E842774F-3771-4506-A780-E3C0D27D7DA6}" type="parTrans" cxnId="{151A9B51-83CF-4910-B6AA-F9219A59858F}">
      <dgm:prSet/>
      <dgm:spPr/>
      <dgm:t>
        <a:bodyPr/>
        <a:lstStyle/>
        <a:p>
          <a:endParaRPr lang="en-US"/>
        </a:p>
      </dgm:t>
    </dgm:pt>
    <dgm:pt modelId="{928D417E-9E1B-45CE-9089-0FFD47E3422A}" type="sibTrans" cxnId="{151A9B51-83CF-4910-B6AA-F9219A59858F}">
      <dgm:prSet/>
      <dgm:spPr/>
      <dgm:t>
        <a:bodyPr/>
        <a:lstStyle/>
        <a:p>
          <a:endParaRPr lang="en-US"/>
        </a:p>
      </dgm:t>
    </dgm:pt>
    <dgm:pt modelId="{25F2D948-E114-4329-A0E5-773F41A36D0A}">
      <dgm:prSet/>
      <dgm:spPr/>
      <dgm:t>
        <a:bodyPr/>
        <a:lstStyle/>
        <a:p>
          <a:r>
            <a:rPr lang="de-DE" dirty="0"/>
            <a:t>sich verbinden lassen  </a:t>
          </a:r>
          <a:endParaRPr lang="en-US" dirty="0"/>
        </a:p>
      </dgm:t>
    </dgm:pt>
    <dgm:pt modelId="{517D45A2-46D9-4F15-8C9A-05041CC7A234}" type="parTrans" cxnId="{4310FE5B-2C9D-48E7-97E7-573A1E12A864}">
      <dgm:prSet/>
      <dgm:spPr/>
      <dgm:t>
        <a:bodyPr/>
        <a:lstStyle/>
        <a:p>
          <a:endParaRPr lang="en-US"/>
        </a:p>
      </dgm:t>
    </dgm:pt>
    <dgm:pt modelId="{0EF768AD-A8DD-48A4-9866-79B05AE66E1D}" type="sibTrans" cxnId="{4310FE5B-2C9D-48E7-97E7-573A1E12A864}">
      <dgm:prSet/>
      <dgm:spPr/>
      <dgm:t>
        <a:bodyPr/>
        <a:lstStyle/>
        <a:p>
          <a:endParaRPr lang="en-US"/>
        </a:p>
      </dgm:t>
    </dgm:pt>
    <dgm:pt modelId="{5B6FA0E8-9039-49B1-B229-3A9B7019E965}">
      <dgm:prSet/>
      <dgm:spPr/>
      <dgm:t>
        <a:bodyPr/>
        <a:lstStyle/>
        <a:p>
          <a:r>
            <a:rPr lang="de-DE" dirty="0"/>
            <a:t>einen Anruf entgegen nehmen </a:t>
          </a:r>
          <a:endParaRPr lang="en-US" dirty="0"/>
        </a:p>
      </dgm:t>
    </dgm:pt>
    <dgm:pt modelId="{45083C19-2CAD-43B8-960E-DD198B039D41}" type="parTrans" cxnId="{28A2F155-88EC-4D3C-99BF-E67B0B299420}">
      <dgm:prSet/>
      <dgm:spPr/>
      <dgm:t>
        <a:bodyPr/>
        <a:lstStyle/>
        <a:p>
          <a:endParaRPr lang="en-US"/>
        </a:p>
      </dgm:t>
    </dgm:pt>
    <dgm:pt modelId="{D722014E-C224-46B3-AC60-E02D2B57E590}" type="sibTrans" cxnId="{28A2F155-88EC-4D3C-99BF-E67B0B299420}">
      <dgm:prSet/>
      <dgm:spPr/>
      <dgm:t>
        <a:bodyPr/>
        <a:lstStyle/>
        <a:p>
          <a:endParaRPr lang="en-US"/>
        </a:p>
      </dgm:t>
    </dgm:pt>
    <dgm:pt modelId="{545BF790-F205-4EFA-9A15-82FB6B565909}">
      <dgm:prSet/>
      <dgm:spPr/>
      <dgm:t>
        <a:bodyPr/>
        <a:lstStyle/>
        <a:p>
          <a:r>
            <a:rPr lang="de-DE" dirty="0"/>
            <a:t>für eine andere Person antworten  </a:t>
          </a:r>
          <a:endParaRPr lang="en-US" dirty="0"/>
        </a:p>
      </dgm:t>
    </dgm:pt>
    <dgm:pt modelId="{8AB4BC9B-3ADD-4F76-8A50-E8B4946A89AA}" type="parTrans" cxnId="{949B66B5-F8CF-4999-A2A4-03796B5A1BC9}">
      <dgm:prSet/>
      <dgm:spPr/>
      <dgm:t>
        <a:bodyPr/>
        <a:lstStyle/>
        <a:p>
          <a:endParaRPr lang="en-US"/>
        </a:p>
      </dgm:t>
    </dgm:pt>
    <dgm:pt modelId="{64240E09-864B-42B3-815A-8392E9C9067F}" type="sibTrans" cxnId="{949B66B5-F8CF-4999-A2A4-03796B5A1BC9}">
      <dgm:prSet/>
      <dgm:spPr/>
      <dgm:t>
        <a:bodyPr/>
        <a:lstStyle/>
        <a:p>
          <a:endParaRPr lang="en-US"/>
        </a:p>
      </dgm:t>
    </dgm:pt>
    <dgm:pt modelId="{23CF9299-6FC4-4683-87C2-B5A5CF030467}">
      <dgm:prSet/>
      <dgm:spPr/>
      <dgm:t>
        <a:bodyPr/>
        <a:lstStyle/>
        <a:p>
          <a:r>
            <a:rPr lang="de-DE" dirty="0"/>
            <a:t>unterbrechen, nachfragen  </a:t>
          </a:r>
          <a:endParaRPr lang="en-US" dirty="0"/>
        </a:p>
      </dgm:t>
    </dgm:pt>
    <dgm:pt modelId="{E4DAFFEF-DF94-478B-BE28-5F599CF27F33}" type="parTrans" cxnId="{6800E8C6-05CC-44D0-B376-094916770741}">
      <dgm:prSet/>
      <dgm:spPr/>
      <dgm:t>
        <a:bodyPr/>
        <a:lstStyle/>
        <a:p>
          <a:endParaRPr lang="en-US"/>
        </a:p>
      </dgm:t>
    </dgm:pt>
    <dgm:pt modelId="{4CF8207C-8414-45FD-9CB1-A0DD49A28126}" type="sibTrans" cxnId="{6800E8C6-05CC-44D0-B376-094916770741}">
      <dgm:prSet/>
      <dgm:spPr/>
      <dgm:t>
        <a:bodyPr/>
        <a:lstStyle/>
        <a:p>
          <a:endParaRPr lang="en-US"/>
        </a:p>
      </dgm:t>
    </dgm:pt>
    <dgm:pt modelId="{77C16E9B-5703-4787-A40E-E6C4003C4D58}">
      <dgm:prSet/>
      <dgm:spPr/>
      <dgm:t>
        <a:bodyPr/>
        <a:lstStyle/>
        <a:p>
          <a:r>
            <a:rPr lang="de-DE" dirty="0"/>
            <a:t>um Rückruf bitten  </a:t>
          </a:r>
          <a:endParaRPr lang="en-US" dirty="0"/>
        </a:p>
      </dgm:t>
    </dgm:pt>
    <dgm:pt modelId="{A25A9088-2554-4C64-9E1D-42B460CFB66F}" type="parTrans" cxnId="{8501BB69-3EE3-4E44-BCE0-F175F4B8EDF7}">
      <dgm:prSet/>
      <dgm:spPr/>
      <dgm:t>
        <a:bodyPr/>
        <a:lstStyle/>
        <a:p>
          <a:endParaRPr lang="en-US"/>
        </a:p>
      </dgm:t>
    </dgm:pt>
    <dgm:pt modelId="{4E5C271A-D979-4EAC-9BFB-BAA16C0123DD}" type="sibTrans" cxnId="{8501BB69-3EE3-4E44-BCE0-F175F4B8EDF7}">
      <dgm:prSet/>
      <dgm:spPr/>
      <dgm:t>
        <a:bodyPr/>
        <a:lstStyle/>
        <a:p>
          <a:endParaRPr lang="en-US"/>
        </a:p>
      </dgm:t>
    </dgm:pt>
    <dgm:pt modelId="{9B18A0A7-56D3-4729-99A7-194EFB392A74}">
      <dgm:prSet/>
      <dgm:spPr/>
      <dgm:t>
        <a:bodyPr/>
        <a:lstStyle/>
        <a:p>
          <a:r>
            <a:rPr lang="de-DE"/>
            <a:t>eine Nachricht hinterlassen</a:t>
          </a:r>
          <a:endParaRPr lang="en-US"/>
        </a:p>
      </dgm:t>
    </dgm:pt>
    <dgm:pt modelId="{5DFBB80E-2756-4B64-8851-0B78AC53C126}" type="parTrans" cxnId="{8CDF7672-166D-4C72-82C5-F4BF7E87FA7B}">
      <dgm:prSet/>
      <dgm:spPr/>
      <dgm:t>
        <a:bodyPr/>
        <a:lstStyle/>
        <a:p>
          <a:endParaRPr lang="en-US"/>
        </a:p>
      </dgm:t>
    </dgm:pt>
    <dgm:pt modelId="{2433261A-C3F9-46DD-855F-091F88319B7A}" type="sibTrans" cxnId="{8CDF7672-166D-4C72-82C5-F4BF7E87FA7B}">
      <dgm:prSet/>
      <dgm:spPr/>
      <dgm:t>
        <a:bodyPr/>
        <a:lstStyle/>
        <a:p>
          <a:endParaRPr lang="en-US"/>
        </a:p>
      </dgm:t>
    </dgm:pt>
    <dgm:pt modelId="{088C30CE-3DEB-4F0E-BC05-44027A89888A}" type="pres">
      <dgm:prSet presAssocID="{017C2271-D77D-4CC6-B292-D6DE3E06C3E0}" presName="diagram" presStyleCnt="0">
        <dgm:presLayoutVars>
          <dgm:dir/>
          <dgm:resizeHandles val="exact"/>
        </dgm:presLayoutVars>
      </dgm:prSet>
      <dgm:spPr/>
    </dgm:pt>
    <dgm:pt modelId="{6464FF79-DE5C-47F7-833E-CBDC67C814B8}" type="pres">
      <dgm:prSet presAssocID="{60E17EC2-7E50-4932-8275-B90BC2962080}" presName="node" presStyleLbl="node1" presStyleIdx="0" presStyleCnt="9">
        <dgm:presLayoutVars>
          <dgm:bulletEnabled val="1"/>
        </dgm:presLayoutVars>
      </dgm:prSet>
      <dgm:spPr/>
    </dgm:pt>
    <dgm:pt modelId="{EF2F2E7A-146B-45D0-AAC5-B02E0C7417C7}" type="pres">
      <dgm:prSet presAssocID="{9F1AE5FC-A017-4965-AA77-5CA0660322D0}" presName="sibTrans" presStyleCnt="0"/>
      <dgm:spPr/>
    </dgm:pt>
    <dgm:pt modelId="{E3499E04-C4AB-4FD6-A9D6-2530E95F97E2}" type="pres">
      <dgm:prSet presAssocID="{6000593A-F1CD-4CD3-A97D-E43916A34DC9}" presName="node" presStyleLbl="node1" presStyleIdx="1" presStyleCnt="9">
        <dgm:presLayoutVars>
          <dgm:bulletEnabled val="1"/>
        </dgm:presLayoutVars>
      </dgm:prSet>
      <dgm:spPr/>
    </dgm:pt>
    <dgm:pt modelId="{6BCEBC7D-0611-4EFC-AA2D-5407D371E27F}" type="pres">
      <dgm:prSet presAssocID="{6AF1A505-2D6E-4F37-8735-691DD6D2D6A2}" presName="sibTrans" presStyleCnt="0"/>
      <dgm:spPr/>
    </dgm:pt>
    <dgm:pt modelId="{74730433-DDD5-491A-94EB-4E3D6B402036}" type="pres">
      <dgm:prSet presAssocID="{8D493313-6236-4B79-94F2-3C570791E570}" presName="node" presStyleLbl="node1" presStyleIdx="2" presStyleCnt="9">
        <dgm:presLayoutVars>
          <dgm:bulletEnabled val="1"/>
        </dgm:presLayoutVars>
      </dgm:prSet>
      <dgm:spPr/>
    </dgm:pt>
    <dgm:pt modelId="{1705DC17-2097-480F-9ABB-5C1DCEAF8CE9}" type="pres">
      <dgm:prSet presAssocID="{928D417E-9E1B-45CE-9089-0FFD47E3422A}" presName="sibTrans" presStyleCnt="0"/>
      <dgm:spPr/>
    </dgm:pt>
    <dgm:pt modelId="{96EF2738-5547-471F-8DDC-ED61B16C851F}" type="pres">
      <dgm:prSet presAssocID="{25F2D948-E114-4329-A0E5-773F41A36D0A}" presName="node" presStyleLbl="node1" presStyleIdx="3" presStyleCnt="9">
        <dgm:presLayoutVars>
          <dgm:bulletEnabled val="1"/>
        </dgm:presLayoutVars>
      </dgm:prSet>
      <dgm:spPr/>
    </dgm:pt>
    <dgm:pt modelId="{15B104E2-7CF6-4433-9515-F47141D92743}" type="pres">
      <dgm:prSet presAssocID="{0EF768AD-A8DD-48A4-9866-79B05AE66E1D}" presName="sibTrans" presStyleCnt="0"/>
      <dgm:spPr/>
    </dgm:pt>
    <dgm:pt modelId="{3F4A8B53-AF0C-46C3-B9B6-E0B82BA8D71E}" type="pres">
      <dgm:prSet presAssocID="{5B6FA0E8-9039-49B1-B229-3A9B7019E965}" presName="node" presStyleLbl="node1" presStyleIdx="4" presStyleCnt="9">
        <dgm:presLayoutVars>
          <dgm:bulletEnabled val="1"/>
        </dgm:presLayoutVars>
      </dgm:prSet>
      <dgm:spPr/>
    </dgm:pt>
    <dgm:pt modelId="{1EEC34E7-6602-49BD-886A-F39BCB831575}" type="pres">
      <dgm:prSet presAssocID="{D722014E-C224-46B3-AC60-E02D2B57E590}" presName="sibTrans" presStyleCnt="0"/>
      <dgm:spPr/>
    </dgm:pt>
    <dgm:pt modelId="{85BB36A3-9EA9-4346-8016-42B88E6A7DBB}" type="pres">
      <dgm:prSet presAssocID="{545BF790-F205-4EFA-9A15-82FB6B565909}" presName="node" presStyleLbl="node1" presStyleIdx="5" presStyleCnt="9">
        <dgm:presLayoutVars>
          <dgm:bulletEnabled val="1"/>
        </dgm:presLayoutVars>
      </dgm:prSet>
      <dgm:spPr/>
    </dgm:pt>
    <dgm:pt modelId="{B9A05308-D13E-4093-AF6F-FBF9E95F4750}" type="pres">
      <dgm:prSet presAssocID="{64240E09-864B-42B3-815A-8392E9C9067F}" presName="sibTrans" presStyleCnt="0"/>
      <dgm:spPr/>
    </dgm:pt>
    <dgm:pt modelId="{46AD89F4-63FE-4257-B3B2-9852D96040FE}" type="pres">
      <dgm:prSet presAssocID="{23CF9299-6FC4-4683-87C2-B5A5CF030467}" presName="node" presStyleLbl="node1" presStyleIdx="6" presStyleCnt="9">
        <dgm:presLayoutVars>
          <dgm:bulletEnabled val="1"/>
        </dgm:presLayoutVars>
      </dgm:prSet>
      <dgm:spPr/>
    </dgm:pt>
    <dgm:pt modelId="{9613F2DC-CD1D-4FFD-B406-AB481C13896C}" type="pres">
      <dgm:prSet presAssocID="{4CF8207C-8414-45FD-9CB1-A0DD49A28126}" presName="sibTrans" presStyleCnt="0"/>
      <dgm:spPr/>
    </dgm:pt>
    <dgm:pt modelId="{99509AA5-C39C-494B-B0B3-558E98B8AE6F}" type="pres">
      <dgm:prSet presAssocID="{77C16E9B-5703-4787-A40E-E6C4003C4D58}" presName="node" presStyleLbl="node1" presStyleIdx="7" presStyleCnt="9">
        <dgm:presLayoutVars>
          <dgm:bulletEnabled val="1"/>
        </dgm:presLayoutVars>
      </dgm:prSet>
      <dgm:spPr/>
    </dgm:pt>
    <dgm:pt modelId="{14D124BE-EFCB-4B2A-80A6-9360E4757274}" type="pres">
      <dgm:prSet presAssocID="{4E5C271A-D979-4EAC-9BFB-BAA16C0123DD}" presName="sibTrans" presStyleCnt="0"/>
      <dgm:spPr/>
    </dgm:pt>
    <dgm:pt modelId="{FA55A52A-D8EF-4472-87C8-93C6766D5985}" type="pres">
      <dgm:prSet presAssocID="{9B18A0A7-56D3-4729-99A7-194EFB392A74}" presName="node" presStyleLbl="node1" presStyleIdx="8" presStyleCnt="9">
        <dgm:presLayoutVars>
          <dgm:bulletEnabled val="1"/>
        </dgm:presLayoutVars>
      </dgm:prSet>
      <dgm:spPr/>
    </dgm:pt>
  </dgm:ptLst>
  <dgm:cxnLst>
    <dgm:cxn modelId="{5FA9D622-AB54-4754-A1BD-E61F43E11B6D}" srcId="{017C2271-D77D-4CC6-B292-D6DE3E06C3E0}" destId="{60E17EC2-7E50-4932-8275-B90BC2962080}" srcOrd="0" destOrd="0" parTransId="{9834795C-B1B7-4272-9191-5C0AC5000618}" sibTransId="{9F1AE5FC-A017-4965-AA77-5CA0660322D0}"/>
    <dgm:cxn modelId="{4310FE5B-2C9D-48E7-97E7-573A1E12A864}" srcId="{017C2271-D77D-4CC6-B292-D6DE3E06C3E0}" destId="{25F2D948-E114-4329-A0E5-773F41A36D0A}" srcOrd="3" destOrd="0" parTransId="{517D45A2-46D9-4F15-8C9A-05041CC7A234}" sibTransId="{0EF768AD-A8DD-48A4-9866-79B05AE66E1D}"/>
    <dgm:cxn modelId="{8501BB69-3EE3-4E44-BCE0-F175F4B8EDF7}" srcId="{017C2271-D77D-4CC6-B292-D6DE3E06C3E0}" destId="{77C16E9B-5703-4787-A40E-E6C4003C4D58}" srcOrd="7" destOrd="0" parTransId="{A25A9088-2554-4C64-9E1D-42B460CFB66F}" sibTransId="{4E5C271A-D979-4EAC-9BFB-BAA16C0123DD}"/>
    <dgm:cxn modelId="{49BF844A-597E-4C0F-B562-A5F31E449CC7}" type="presOf" srcId="{23CF9299-6FC4-4683-87C2-B5A5CF030467}" destId="{46AD89F4-63FE-4257-B3B2-9852D96040FE}" srcOrd="0" destOrd="0" presId="urn:microsoft.com/office/officeart/2005/8/layout/default"/>
    <dgm:cxn modelId="{151A9B51-83CF-4910-B6AA-F9219A59858F}" srcId="{017C2271-D77D-4CC6-B292-D6DE3E06C3E0}" destId="{8D493313-6236-4B79-94F2-3C570791E570}" srcOrd="2" destOrd="0" parTransId="{E842774F-3771-4506-A780-E3C0D27D7DA6}" sibTransId="{928D417E-9E1B-45CE-9089-0FFD47E3422A}"/>
    <dgm:cxn modelId="{8CDF7672-166D-4C72-82C5-F4BF7E87FA7B}" srcId="{017C2271-D77D-4CC6-B292-D6DE3E06C3E0}" destId="{9B18A0A7-56D3-4729-99A7-194EFB392A74}" srcOrd="8" destOrd="0" parTransId="{5DFBB80E-2756-4B64-8851-0B78AC53C126}" sibTransId="{2433261A-C3F9-46DD-855F-091F88319B7A}"/>
    <dgm:cxn modelId="{28A2F155-88EC-4D3C-99BF-E67B0B299420}" srcId="{017C2271-D77D-4CC6-B292-D6DE3E06C3E0}" destId="{5B6FA0E8-9039-49B1-B229-3A9B7019E965}" srcOrd="4" destOrd="0" parTransId="{45083C19-2CAD-43B8-960E-DD198B039D41}" sibTransId="{D722014E-C224-46B3-AC60-E02D2B57E590}"/>
    <dgm:cxn modelId="{DCB56279-E6B2-4BAE-997E-39FFDF500CF0}" type="presOf" srcId="{6000593A-F1CD-4CD3-A97D-E43916A34DC9}" destId="{E3499E04-C4AB-4FD6-A9D6-2530E95F97E2}" srcOrd="0" destOrd="0" presId="urn:microsoft.com/office/officeart/2005/8/layout/default"/>
    <dgm:cxn modelId="{4CFA027B-D1D0-4DE5-938B-7B24488552D7}" type="presOf" srcId="{25F2D948-E114-4329-A0E5-773F41A36D0A}" destId="{96EF2738-5547-471F-8DDC-ED61B16C851F}" srcOrd="0" destOrd="0" presId="urn:microsoft.com/office/officeart/2005/8/layout/default"/>
    <dgm:cxn modelId="{69A44391-2821-4DD3-9E12-5B50886F5989}" type="presOf" srcId="{60E17EC2-7E50-4932-8275-B90BC2962080}" destId="{6464FF79-DE5C-47F7-833E-CBDC67C814B8}" srcOrd="0" destOrd="0" presId="urn:microsoft.com/office/officeart/2005/8/layout/default"/>
    <dgm:cxn modelId="{28DE09A9-263E-4216-B004-1A42C629180A}" type="presOf" srcId="{77C16E9B-5703-4787-A40E-E6C4003C4D58}" destId="{99509AA5-C39C-494B-B0B3-558E98B8AE6F}" srcOrd="0" destOrd="0" presId="urn:microsoft.com/office/officeart/2005/8/layout/default"/>
    <dgm:cxn modelId="{CC1511AA-1756-4403-84BC-2A0C72598E0E}" type="presOf" srcId="{545BF790-F205-4EFA-9A15-82FB6B565909}" destId="{85BB36A3-9EA9-4346-8016-42B88E6A7DBB}" srcOrd="0" destOrd="0" presId="urn:microsoft.com/office/officeart/2005/8/layout/default"/>
    <dgm:cxn modelId="{9F9029AC-D3E6-44D0-B71B-B3DEDABEFE3D}" type="presOf" srcId="{9B18A0A7-56D3-4729-99A7-194EFB392A74}" destId="{FA55A52A-D8EF-4472-87C8-93C6766D5985}" srcOrd="0" destOrd="0" presId="urn:microsoft.com/office/officeart/2005/8/layout/default"/>
    <dgm:cxn modelId="{CA5834B4-F4FF-4793-93DD-60192A05B0FD}" type="presOf" srcId="{017C2271-D77D-4CC6-B292-D6DE3E06C3E0}" destId="{088C30CE-3DEB-4F0E-BC05-44027A89888A}" srcOrd="0" destOrd="0" presId="urn:microsoft.com/office/officeart/2005/8/layout/default"/>
    <dgm:cxn modelId="{949B66B5-F8CF-4999-A2A4-03796B5A1BC9}" srcId="{017C2271-D77D-4CC6-B292-D6DE3E06C3E0}" destId="{545BF790-F205-4EFA-9A15-82FB6B565909}" srcOrd="5" destOrd="0" parTransId="{8AB4BC9B-3ADD-4F76-8A50-E8B4946A89AA}" sibTransId="{64240E09-864B-42B3-815A-8392E9C9067F}"/>
    <dgm:cxn modelId="{198F33BD-F71E-4EFC-8B32-689FBBFC2A7A}" type="presOf" srcId="{5B6FA0E8-9039-49B1-B229-3A9B7019E965}" destId="{3F4A8B53-AF0C-46C3-B9B6-E0B82BA8D71E}" srcOrd="0" destOrd="0" presId="urn:microsoft.com/office/officeart/2005/8/layout/default"/>
    <dgm:cxn modelId="{6800E8C6-05CC-44D0-B376-094916770741}" srcId="{017C2271-D77D-4CC6-B292-D6DE3E06C3E0}" destId="{23CF9299-6FC4-4683-87C2-B5A5CF030467}" srcOrd="6" destOrd="0" parTransId="{E4DAFFEF-DF94-478B-BE28-5F599CF27F33}" sibTransId="{4CF8207C-8414-45FD-9CB1-A0DD49A28126}"/>
    <dgm:cxn modelId="{B1A5A6D1-527B-470A-B17F-7A01036D44A4}" type="presOf" srcId="{8D493313-6236-4B79-94F2-3C570791E570}" destId="{74730433-DDD5-491A-94EB-4E3D6B402036}" srcOrd="0" destOrd="0" presId="urn:microsoft.com/office/officeart/2005/8/layout/default"/>
    <dgm:cxn modelId="{FBEDF2ED-6588-429D-A2E0-84C3B0C739CD}" srcId="{017C2271-D77D-4CC6-B292-D6DE3E06C3E0}" destId="{6000593A-F1CD-4CD3-A97D-E43916A34DC9}" srcOrd="1" destOrd="0" parTransId="{89442918-2FEB-437B-B67E-4AEF938F3527}" sibTransId="{6AF1A505-2D6E-4F37-8735-691DD6D2D6A2}"/>
    <dgm:cxn modelId="{8F28E5F9-A78E-4129-BBC5-CA7B2C5F12CA}" type="presParOf" srcId="{088C30CE-3DEB-4F0E-BC05-44027A89888A}" destId="{6464FF79-DE5C-47F7-833E-CBDC67C814B8}" srcOrd="0" destOrd="0" presId="urn:microsoft.com/office/officeart/2005/8/layout/default"/>
    <dgm:cxn modelId="{E6ED7BBC-3E9F-44AE-9A58-03954B32DED3}" type="presParOf" srcId="{088C30CE-3DEB-4F0E-BC05-44027A89888A}" destId="{EF2F2E7A-146B-45D0-AAC5-B02E0C7417C7}" srcOrd="1" destOrd="0" presId="urn:microsoft.com/office/officeart/2005/8/layout/default"/>
    <dgm:cxn modelId="{A249595D-CF88-4FAB-AFBD-210832BA33AA}" type="presParOf" srcId="{088C30CE-3DEB-4F0E-BC05-44027A89888A}" destId="{E3499E04-C4AB-4FD6-A9D6-2530E95F97E2}" srcOrd="2" destOrd="0" presId="urn:microsoft.com/office/officeart/2005/8/layout/default"/>
    <dgm:cxn modelId="{E8445D47-EAB4-4F02-9532-40E5684DF3D2}" type="presParOf" srcId="{088C30CE-3DEB-4F0E-BC05-44027A89888A}" destId="{6BCEBC7D-0611-4EFC-AA2D-5407D371E27F}" srcOrd="3" destOrd="0" presId="urn:microsoft.com/office/officeart/2005/8/layout/default"/>
    <dgm:cxn modelId="{5A4E1963-88B1-4DB0-A800-EBAF24749FCD}" type="presParOf" srcId="{088C30CE-3DEB-4F0E-BC05-44027A89888A}" destId="{74730433-DDD5-491A-94EB-4E3D6B402036}" srcOrd="4" destOrd="0" presId="urn:microsoft.com/office/officeart/2005/8/layout/default"/>
    <dgm:cxn modelId="{484066CC-18F1-42EB-B6B4-AF1FC1357486}" type="presParOf" srcId="{088C30CE-3DEB-4F0E-BC05-44027A89888A}" destId="{1705DC17-2097-480F-9ABB-5C1DCEAF8CE9}" srcOrd="5" destOrd="0" presId="urn:microsoft.com/office/officeart/2005/8/layout/default"/>
    <dgm:cxn modelId="{2B713486-338D-49B0-B42D-85B8448C7057}" type="presParOf" srcId="{088C30CE-3DEB-4F0E-BC05-44027A89888A}" destId="{96EF2738-5547-471F-8DDC-ED61B16C851F}" srcOrd="6" destOrd="0" presId="urn:microsoft.com/office/officeart/2005/8/layout/default"/>
    <dgm:cxn modelId="{863BC872-A4C5-47A3-A4E4-DC123E6A829A}" type="presParOf" srcId="{088C30CE-3DEB-4F0E-BC05-44027A89888A}" destId="{15B104E2-7CF6-4433-9515-F47141D92743}" srcOrd="7" destOrd="0" presId="urn:microsoft.com/office/officeart/2005/8/layout/default"/>
    <dgm:cxn modelId="{C49F6AD7-3425-437B-9D56-60E8A50AD741}" type="presParOf" srcId="{088C30CE-3DEB-4F0E-BC05-44027A89888A}" destId="{3F4A8B53-AF0C-46C3-B9B6-E0B82BA8D71E}" srcOrd="8" destOrd="0" presId="urn:microsoft.com/office/officeart/2005/8/layout/default"/>
    <dgm:cxn modelId="{E0206CED-9FEB-42CD-9920-38572EB18833}" type="presParOf" srcId="{088C30CE-3DEB-4F0E-BC05-44027A89888A}" destId="{1EEC34E7-6602-49BD-886A-F39BCB831575}" srcOrd="9" destOrd="0" presId="urn:microsoft.com/office/officeart/2005/8/layout/default"/>
    <dgm:cxn modelId="{FB7337DB-4D7E-4AA4-9277-5C690BEF52D3}" type="presParOf" srcId="{088C30CE-3DEB-4F0E-BC05-44027A89888A}" destId="{85BB36A3-9EA9-4346-8016-42B88E6A7DBB}" srcOrd="10" destOrd="0" presId="urn:microsoft.com/office/officeart/2005/8/layout/default"/>
    <dgm:cxn modelId="{6FD7AC7F-AC7C-415E-B03B-0ADFFE1F4B95}" type="presParOf" srcId="{088C30CE-3DEB-4F0E-BC05-44027A89888A}" destId="{B9A05308-D13E-4093-AF6F-FBF9E95F4750}" srcOrd="11" destOrd="0" presId="urn:microsoft.com/office/officeart/2005/8/layout/default"/>
    <dgm:cxn modelId="{0AF43F1F-2B1D-4562-A245-4BCB229D9D01}" type="presParOf" srcId="{088C30CE-3DEB-4F0E-BC05-44027A89888A}" destId="{46AD89F4-63FE-4257-B3B2-9852D96040FE}" srcOrd="12" destOrd="0" presId="urn:microsoft.com/office/officeart/2005/8/layout/default"/>
    <dgm:cxn modelId="{EA62A154-51AD-4F34-B66F-63C58DBDCCF6}" type="presParOf" srcId="{088C30CE-3DEB-4F0E-BC05-44027A89888A}" destId="{9613F2DC-CD1D-4FFD-B406-AB481C13896C}" srcOrd="13" destOrd="0" presId="urn:microsoft.com/office/officeart/2005/8/layout/default"/>
    <dgm:cxn modelId="{D5382177-6B38-4377-A2DC-EC28EB09C87B}" type="presParOf" srcId="{088C30CE-3DEB-4F0E-BC05-44027A89888A}" destId="{99509AA5-C39C-494B-B0B3-558E98B8AE6F}" srcOrd="14" destOrd="0" presId="urn:microsoft.com/office/officeart/2005/8/layout/default"/>
    <dgm:cxn modelId="{FBD8E4D7-97B1-40B5-8D88-BB7A11D2D039}" type="presParOf" srcId="{088C30CE-3DEB-4F0E-BC05-44027A89888A}" destId="{14D124BE-EFCB-4B2A-80A6-9360E4757274}" srcOrd="15" destOrd="0" presId="urn:microsoft.com/office/officeart/2005/8/layout/default"/>
    <dgm:cxn modelId="{DB32D7C4-AA99-4C05-A59C-F9799037F2A4}" type="presParOf" srcId="{088C30CE-3DEB-4F0E-BC05-44027A89888A}" destId="{FA55A52A-D8EF-4472-87C8-93C6766D5985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851374-A690-4237-A09E-E581A4A9C5E7}" type="doc">
      <dgm:prSet loTypeId="urn:microsoft.com/office/officeart/2005/8/layout/vProcess5" loCatId="process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0676875-A8BC-446A-B31A-A308EBD837A5}">
      <dgm:prSet/>
      <dgm:spPr/>
      <dgm:t>
        <a:bodyPr/>
        <a:lstStyle/>
        <a:p>
          <a:r>
            <a:rPr lang="de-DE" b="1" dirty="0"/>
            <a:t>Relativsätze sind Attribute</a:t>
          </a:r>
          <a:endParaRPr lang="en-US" b="1" dirty="0"/>
        </a:p>
      </dgm:t>
    </dgm:pt>
    <dgm:pt modelId="{B89C9595-C1D8-4786-A936-45DB313DFD8F}" type="parTrans" cxnId="{5092A75D-9F6A-4D4B-AEFD-06748CB3174E}">
      <dgm:prSet/>
      <dgm:spPr/>
      <dgm:t>
        <a:bodyPr/>
        <a:lstStyle/>
        <a:p>
          <a:endParaRPr lang="en-US"/>
        </a:p>
      </dgm:t>
    </dgm:pt>
    <dgm:pt modelId="{9D3F6321-A344-4425-A8C8-10A8AC14FF5F}" type="sibTrans" cxnId="{5092A75D-9F6A-4D4B-AEFD-06748CB3174E}">
      <dgm:prSet/>
      <dgm:spPr/>
      <dgm:t>
        <a:bodyPr/>
        <a:lstStyle/>
        <a:p>
          <a:endParaRPr lang="en-US"/>
        </a:p>
      </dgm:t>
    </dgm:pt>
    <dgm:pt modelId="{E19B821A-40F5-4447-9702-C11036D4FB4A}">
      <dgm:prSet/>
      <dgm:spPr/>
      <dgm:t>
        <a:bodyPr/>
        <a:lstStyle/>
        <a:p>
          <a:r>
            <a:rPr lang="en-US" dirty="0"/>
            <a:t>Der</a:t>
          </a:r>
          <a:r>
            <a:rPr lang="en-US" baseline="0" dirty="0"/>
            <a:t> Mann, </a:t>
          </a:r>
          <a:r>
            <a:rPr lang="en-US" u="sng" baseline="0" dirty="0"/>
            <a:t>der </a:t>
          </a:r>
          <a:r>
            <a:rPr lang="en-US" u="sng" baseline="0" dirty="0" err="1"/>
            <a:t>eine</a:t>
          </a:r>
          <a:r>
            <a:rPr lang="en-US" u="sng" baseline="0" dirty="0"/>
            <a:t> </a:t>
          </a:r>
          <a:r>
            <a:rPr lang="en-US" u="sng" baseline="0" dirty="0" err="1"/>
            <a:t>große</a:t>
          </a:r>
          <a:r>
            <a:rPr lang="en-US" u="sng" baseline="0" dirty="0"/>
            <a:t> </a:t>
          </a:r>
          <a:r>
            <a:rPr lang="en-US" u="sng" baseline="0" dirty="0" err="1"/>
            <a:t>Nase</a:t>
          </a:r>
          <a:r>
            <a:rPr lang="en-US" u="sng" baseline="0" dirty="0"/>
            <a:t> hat</a:t>
          </a:r>
          <a:r>
            <a:rPr lang="en-US" baseline="0" dirty="0"/>
            <a:t>, </a:t>
          </a:r>
          <a:r>
            <a:rPr lang="en-US" baseline="0" dirty="0" err="1"/>
            <a:t>kauft</a:t>
          </a:r>
          <a:r>
            <a:rPr lang="en-US" baseline="0" dirty="0"/>
            <a:t> </a:t>
          </a:r>
          <a:r>
            <a:rPr lang="en-US" baseline="0" dirty="0" err="1"/>
            <a:t>ein</a:t>
          </a:r>
          <a:r>
            <a:rPr lang="en-US" baseline="0" dirty="0"/>
            <a:t> Buch.</a:t>
          </a:r>
          <a:endParaRPr lang="en-US" dirty="0"/>
        </a:p>
      </dgm:t>
    </dgm:pt>
    <dgm:pt modelId="{1372BA88-AB1E-48B4-B4C6-01E43088082A}" type="parTrans" cxnId="{431FA575-30E9-4253-BC83-A8AF67E8B735}">
      <dgm:prSet/>
      <dgm:spPr/>
      <dgm:t>
        <a:bodyPr/>
        <a:lstStyle/>
        <a:p>
          <a:endParaRPr lang="en-US"/>
        </a:p>
      </dgm:t>
    </dgm:pt>
    <dgm:pt modelId="{2A6044A6-8F9E-4C49-8FB9-DE22C45DECE1}" type="sibTrans" cxnId="{431FA575-30E9-4253-BC83-A8AF67E8B735}">
      <dgm:prSet/>
      <dgm:spPr/>
      <dgm:t>
        <a:bodyPr/>
        <a:lstStyle/>
        <a:p>
          <a:endParaRPr lang="en-US"/>
        </a:p>
      </dgm:t>
    </dgm:pt>
    <dgm:pt modelId="{8788C524-6E60-4858-8199-A0E0D3656C8A}" type="pres">
      <dgm:prSet presAssocID="{BC851374-A690-4237-A09E-E581A4A9C5E7}" presName="outerComposite" presStyleCnt="0">
        <dgm:presLayoutVars>
          <dgm:chMax val="5"/>
          <dgm:dir/>
          <dgm:resizeHandles val="exact"/>
        </dgm:presLayoutVars>
      </dgm:prSet>
      <dgm:spPr/>
    </dgm:pt>
    <dgm:pt modelId="{C84C218B-4A90-4164-BED6-48320723331D}" type="pres">
      <dgm:prSet presAssocID="{BC851374-A690-4237-A09E-E581A4A9C5E7}" presName="dummyMaxCanvas" presStyleCnt="0">
        <dgm:presLayoutVars/>
      </dgm:prSet>
      <dgm:spPr/>
    </dgm:pt>
    <dgm:pt modelId="{22C1AFD5-E284-462A-BCA0-9149C139E675}" type="pres">
      <dgm:prSet presAssocID="{BC851374-A690-4237-A09E-E581A4A9C5E7}" presName="TwoNodes_1" presStyleLbl="node1" presStyleIdx="0" presStyleCnt="2">
        <dgm:presLayoutVars>
          <dgm:bulletEnabled val="1"/>
        </dgm:presLayoutVars>
      </dgm:prSet>
      <dgm:spPr/>
    </dgm:pt>
    <dgm:pt modelId="{202385FE-3803-4E24-9AA6-A060FB2DACC2}" type="pres">
      <dgm:prSet presAssocID="{BC851374-A690-4237-A09E-E581A4A9C5E7}" presName="TwoNodes_2" presStyleLbl="node1" presStyleIdx="1" presStyleCnt="2">
        <dgm:presLayoutVars>
          <dgm:bulletEnabled val="1"/>
        </dgm:presLayoutVars>
      </dgm:prSet>
      <dgm:spPr/>
    </dgm:pt>
    <dgm:pt modelId="{A5575D54-3B4C-4638-B100-C6BADB733D37}" type="pres">
      <dgm:prSet presAssocID="{BC851374-A690-4237-A09E-E581A4A9C5E7}" presName="TwoConn_1-2" presStyleLbl="fgAccFollowNode1" presStyleIdx="0" presStyleCnt="1">
        <dgm:presLayoutVars>
          <dgm:bulletEnabled val="1"/>
        </dgm:presLayoutVars>
      </dgm:prSet>
      <dgm:spPr/>
    </dgm:pt>
    <dgm:pt modelId="{0403E7D3-8A28-432E-ABCF-DDEFEB6B37CD}" type="pres">
      <dgm:prSet presAssocID="{BC851374-A690-4237-A09E-E581A4A9C5E7}" presName="TwoNodes_1_text" presStyleLbl="node1" presStyleIdx="1" presStyleCnt="2">
        <dgm:presLayoutVars>
          <dgm:bulletEnabled val="1"/>
        </dgm:presLayoutVars>
      </dgm:prSet>
      <dgm:spPr/>
    </dgm:pt>
    <dgm:pt modelId="{70A08D03-86D9-4146-970B-2A84E46E8424}" type="pres">
      <dgm:prSet presAssocID="{BC851374-A690-4237-A09E-E581A4A9C5E7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5092A75D-9F6A-4D4B-AEFD-06748CB3174E}" srcId="{BC851374-A690-4237-A09E-E581A4A9C5E7}" destId="{90676875-A8BC-446A-B31A-A308EBD837A5}" srcOrd="0" destOrd="0" parTransId="{B89C9595-C1D8-4786-A936-45DB313DFD8F}" sibTransId="{9D3F6321-A344-4425-A8C8-10A8AC14FF5F}"/>
    <dgm:cxn modelId="{25DCDE5F-511C-44B7-B4E0-7994B7A1A667}" type="presOf" srcId="{BC851374-A690-4237-A09E-E581A4A9C5E7}" destId="{8788C524-6E60-4858-8199-A0E0D3656C8A}" srcOrd="0" destOrd="0" presId="urn:microsoft.com/office/officeart/2005/8/layout/vProcess5"/>
    <dgm:cxn modelId="{DB661F60-887B-40B9-8FE0-7FF42565160A}" type="presOf" srcId="{90676875-A8BC-446A-B31A-A308EBD837A5}" destId="{0403E7D3-8A28-432E-ABCF-DDEFEB6B37CD}" srcOrd="1" destOrd="0" presId="urn:microsoft.com/office/officeart/2005/8/layout/vProcess5"/>
    <dgm:cxn modelId="{A24F0043-3B7E-4ABA-BF4C-D2B73993E721}" type="presOf" srcId="{E19B821A-40F5-4447-9702-C11036D4FB4A}" destId="{70A08D03-86D9-4146-970B-2A84E46E8424}" srcOrd="1" destOrd="0" presId="urn:microsoft.com/office/officeart/2005/8/layout/vProcess5"/>
    <dgm:cxn modelId="{431FA575-30E9-4253-BC83-A8AF67E8B735}" srcId="{BC851374-A690-4237-A09E-E581A4A9C5E7}" destId="{E19B821A-40F5-4447-9702-C11036D4FB4A}" srcOrd="1" destOrd="0" parTransId="{1372BA88-AB1E-48B4-B4C6-01E43088082A}" sibTransId="{2A6044A6-8F9E-4C49-8FB9-DE22C45DECE1}"/>
    <dgm:cxn modelId="{49964CAD-5CAB-4841-96B3-B84C468AF7AD}" type="presOf" srcId="{90676875-A8BC-446A-B31A-A308EBD837A5}" destId="{22C1AFD5-E284-462A-BCA0-9149C139E675}" srcOrd="0" destOrd="0" presId="urn:microsoft.com/office/officeart/2005/8/layout/vProcess5"/>
    <dgm:cxn modelId="{359772E0-6F44-4B67-A61B-FD3965AA7FB4}" type="presOf" srcId="{E19B821A-40F5-4447-9702-C11036D4FB4A}" destId="{202385FE-3803-4E24-9AA6-A060FB2DACC2}" srcOrd="0" destOrd="0" presId="urn:microsoft.com/office/officeart/2005/8/layout/vProcess5"/>
    <dgm:cxn modelId="{716A73FA-DE33-42EA-A23E-3F8B7D0647BF}" type="presOf" srcId="{9D3F6321-A344-4425-A8C8-10A8AC14FF5F}" destId="{A5575D54-3B4C-4638-B100-C6BADB733D37}" srcOrd="0" destOrd="0" presId="urn:microsoft.com/office/officeart/2005/8/layout/vProcess5"/>
    <dgm:cxn modelId="{66ED37B7-159D-4094-A1B8-31D87A3A55DF}" type="presParOf" srcId="{8788C524-6E60-4858-8199-A0E0D3656C8A}" destId="{C84C218B-4A90-4164-BED6-48320723331D}" srcOrd="0" destOrd="0" presId="urn:microsoft.com/office/officeart/2005/8/layout/vProcess5"/>
    <dgm:cxn modelId="{91DC3397-8FE9-44F0-8F4C-69FDFC3DCC37}" type="presParOf" srcId="{8788C524-6E60-4858-8199-A0E0D3656C8A}" destId="{22C1AFD5-E284-462A-BCA0-9149C139E675}" srcOrd="1" destOrd="0" presId="urn:microsoft.com/office/officeart/2005/8/layout/vProcess5"/>
    <dgm:cxn modelId="{F9A62C15-5545-45F4-A210-1118F07ACE20}" type="presParOf" srcId="{8788C524-6E60-4858-8199-A0E0D3656C8A}" destId="{202385FE-3803-4E24-9AA6-A060FB2DACC2}" srcOrd="2" destOrd="0" presId="urn:microsoft.com/office/officeart/2005/8/layout/vProcess5"/>
    <dgm:cxn modelId="{EE2584F6-D29F-40D5-AA1C-800B72DC290B}" type="presParOf" srcId="{8788C524-6E60-4858-8199-A0E0D3656C8A}" destId="{A5575D54-3B4C-4638-B100-C6BADB733D37}" srcOrd="3" destOrd="0" presId="urn:microsoft.com/office/officeart/2005/8/layout/vProcess5"/>
    <dgm:cxn modelId="{797CA10B-98B5-420C-B8EE-282CA63DD244}" type="presParOf" srcId="{8788C524-6E60-4858-8199-A0E0D3656C8A}" destId="{0403E7D3-8A28-432E-ABCF-DDEFEB6B37CD}" srcOrd="4" destOrd="0" presId="urn:microsoft.com/office/officeart/2005/8/layout/vProcess5"/>
    <dgm:cxn modelId="{4AE82DE6-4A62-4DD4-BC86-E54FAA3B769A}" type="presParOf" srcId="{8788C524-6E60-4858-8199-A0E0D3656C8A}" destId="{70A08D03-86D9-4146-970B-2A84E46E8424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851374-A690-4237-A09E-E581A4A9C5E7}" type="doc">
      <dgm:prSet loTypeId="urn:microsoft.com/office/officeart/2005/8/layout/vProcess5" loCatId="process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0676875-A8BC-446A-B31A-A308EBD837A5}">
      <dgm:prSet/>
      <dgm:spPr/>
      <dgm:t>
        <a:bodyPr/>
        <a:lstStyle/>
        <a:p>
          <a:r>
            <a:rPr lang="de-DE" b="1" dirty="0"/>
            <a:t>Relativsätze sind Nebensätze, d. h. steht das konjugierte Verb am Ende.</a:t>
          </a:r>
          <a:endParaRPr lang="en-US" b="1" dirty="0"/>
        </a:p>
      </dgm:t>
    </dgm:pt>
    <dgm:pt modelId="{B89C9595-C1D8-4786-A936-45DB313DFD8F}" type="parTrans" cxnId="{5092A75D-9F6A-4D4B-AEFD-06748CB3174E}">
      <dgm:prSet/>
      <dgm:spPr/>
      <dgm:t>
        <a:bodyPr/>
        <a:lstStyle/>
        <a:p>
          <a:endParaRPr lang="en-US"/>
        </a:p>
      </dgm:t>
    </dgm:pt>
    <dgm:pt modelId="{9D3F6321-A344-4425-A8C8-10A8AC14FF5F}" type="sibTrans" cxnId="{5092A75D-9F6A-4D4B-AEFD-06748CB3174E}">
      <dgm:prSet/>
      <dgm:spPr/>
      <dgm:t>
        <a:bodyPr/>
        <a:lstStyle/>
        <a:p>
          <a:endParaRPr lang="en-US"/>
        </a:p>
      </dgm:t>
    </dgm:pt>
    <dgm:pt modelId="{E19B821A-40F5-4447-9702-C11036D4FB4A}">
      <dgm:prSet/>
      <dgm:spPr/>
      <dgm:t>
        <a:bodyPr/>
        <a:lstStyle/>
        <a:p>
          <a:r>
            <a:rPr lang="en-US" dirty="0"/>
            <a:t>Das </a:t>
          </a:r>
          <a:r>
            <a:rPr lang="en-US" dirty="0" err="1"/>
            <a:t>ist</a:t>
          </a:r>
          <a:r>
            <a:rPr lang="en-US" dirty="0"/>
            <a:t> die </a:t>
          </a:r>
          <a:r>
            <a:rPr lang="en-US" dirty="0" err="1"/>
            <a:t>Hausaufgabe</a:t>
          </a:r>
          <a:r>
            <a:rPr lang="en-US" dirty="0"/>
            <a:t>, </a:t>
          </a:r>
          <a:r>
            <a:rPr lang="en-US" u="sng" dirty="0"/>
            <a:t>die </a:t>
          </a:r>
          <a:r>
            <a:rPr lang="en-US" dirty="0" err="1"/>
            <a:t>wir</a:t>
          </a:r>
          <a:r>
            <a:rPr lang="en-US" dirty="0"/>
            <a:t> bis morgen </a:t>
          </a:r>
          <a:r>
            <a:rPr lang="en-US" dirty="0" err="1"/>
            <a:t>machen</a:t>
          </a:r>
          <a:r>
            <a:rPr lang="en-US" dirty="0"/>
            <a:t> </a:t>
          </a:r>
          <a:r>
            <a:rPr lang="en-US" dirty="0" err="1"/>
            <a:t>müssen</a:t>
          </a:r>
          <a:r>
            <a:rPr lang="en-US" dirty="0"/>
            <a:t>.</a:t>
          </a:r>
        </a:p>
      </dgm:t>
    </dgm:pt>
    <dgm:pt modelId="{1372BA88-AB1E-48B4-B4C6-01E43088082A}" type="parTrans" cxnId="{431FA575-30E9-4253-BC83-A8AF67E8B735}">
      <dgm:prSet/>
      <dgm:spPr/>
      <dgm:t>
        <a:bodyPr/>
        <a:lstStyle/>
        <a:p>
          <a:endParaRPr lang="en-US"/>
        </a:p>
      </dgm:t>
    </dgm:pt>
    <dgm:pt modelId="{2A6044A6-8F9E-4C49-8FB9-DE22C45DECE1}" type="sibTrans" cxnId="{431FA575-30E9-4253-BC83-A8AF67E8B735}">
      <dgm:prSet/>
      <dgm:spPr/>
      <dgm:t>
        <a:bodyPr/>
        <a:lstStyle/>
        <a:p>
          <a:endParaRPr lang="en-US"/>
        </a:p>
      </dgm:t>
    </dgm:pt>
    <dgm:pt modelId="{8788C524-6E60-4858-8199-A0E0D3656C8A}" type="pres">
      <dgm:prSet presAssocID="{BC851374-A690-4237-A09E-E581A4A9C5E7}" presName="outerComposite" presStyleCnt="0">
        <dgm:presLayoutVars>
          <dgm:chMax val="5"/>
          <dgm:dir/>
          <dgm:resizeHandles val="exact"/>
        </dgm:presLayoutVars>
      </dgm:prSet>
      <dgm:spPr/>
    </dgm:pt>
    <dgm:pt modelId="{C84C218B-4A90-4164-BED6-48320723331D}" type="pres">
      <dgm:prSet presAssocID="{BC851374-A690-4237-A09E-E581A4A9C5E7}" presName="dummyMaxCanvas" presStyleCnt="0">
        <dgm:presLayoutVars/>
      </dgm:prSet>
      <dgm:spPr/>
    </dgm:pt>
    <dgm:pt modelId="{22C1AFD5-E284-462A-BCA0-9149C139E675}" type="pres">
      <dgm:prSet presAssocID="{BC851374-A690-4237-A09E-E581A4A9C5E7}" presName="TwoNodes_1" presStyleLbl="node1" presStyleIdx="0" presStyleCnt="2" custLinFactNeighborY="-6263">
        <dgm:presLayoutVars>
          <dgm:bulletEnabled val="1"/>
        </dgm:presLayoutVars>
      </dgm:prSet>
      <dgm:spPr/>
    </dgm:pt>
    <dgm:pt modelId="{202385FE-3803-4E24-9AA6-A060FB2DACC2}" type="pres">
      <dgm:prSet presAssocID="{BC851374-A690-4237-A09E-E581A4A9C5E7}" presName="TwoNodes_2" presStyleLbl="node1" presStyleIdx="1" presStyleCnt="2" custScaleX="95752" custLinFactNeighborX="-5218" custLinFactNeighborY="-515">
        <dgm:presLayoutVars>
          <dgm:bulletEnabled val="1"/>
        </dgm:presLayoutVars>
      </dgm:prSet>
      <dgm:spPr/>
    </dgm:pt>
    <dgm:pt modelId="{A5575D54-3B4C-4638-B100-C6BADB733D37}" type="pres">
      <dgm:prSet presAssocID="{BC851374-A690-4237-A09E-E581A4A9C5E7}" presName="TwoConn_1-2" presStyleLbl="fgAccFollowNode1" presStyleIdx="0" presStyleCnt="1">
        <dgm:presLayoutVars>
          <dgm:bulletEnabled val="1"/>
        </dgm:presLayoutVars>
      </dgm:prSet>
      <dgm:spPr/>
    </dgm:pt>
    <dgm:pt modelId="{0403E7D3-8A28-432E-ABCF-DDEFEB6B37CD}" type="pres">
      <dgm:prSet presAssocID="{BC851374-A690-4237-A09E-E581A4A9C5E7}" presName="TwoNodes_1_text" presStyleLbl="node1" presStyleIdx="1" presStyleCnt="2">
        <dgm:presLayoutVars>
          <dgm:bulletEnabled val="1"/>
        </dgm:presLayoutVars>
      </dgm:prSet>
      <dgm:spPr/>
    </dgm:pt>
    <dgm:pt modelId="{70A08D03-86D9-4146-970B-2A84E46E8424}" type="pres">
      <dgm:prSet presAssocID="{BC851374-A690-4237-A09E-E581A4A9C5E7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5092A75D-9F6A-4D4B-AEFD-06748CB3174E}" srcId="{BC851374-A690-4237-A09E-E581A4A9C5E7}" destId="{90676875-A8BC-446A-B31A-A308EBD837A5}" srcOrd="0" destOrd="0" parTransId="{B89C9595-C1D8-4786-A936-45DB313DFD8F}" sibTransId="{9D3F6321-A344-4425-A8C8-10A8AC14FF5F}"/>
    <dgm:cxn modelId="{25DCDE5F-511C-44B7-B4E0-7994B7A1A667}" type="presOf" srcId="{BC851374-A690-4237-A09E-E581A4A9C5E7}" destId="{8788C524-6E60-4858-8199-A0E0D3656C8A}" srcOrd="0" destOrd="0" presId="urn:microsoft.com/office/officeart/2005/8/layout/vProcess5"/>
    <dgm:cxn modelId="{DB661F60-887B-40B9-8FE0-7FF42565160A}" type="presOf" srcId="{90676875-A8BC-446A-B31A-A308EBD837A5}" destId="{0403E7D3-8A28-432E-ABCF-DDEFEB6B37CD}" srcOrd="1" destOrd="0" presId="urn:microsoft.com/office/officeart/2005/8/layout/vProcess5"/>
    <dgm:cxn modelId="{A24F0043-3B7E-4ABA-BF4C-D2B73993E721}" type="presOf" srcId="{E19B821A-40F5-4447-9702-C11036D4FB4A}" destId="{70A08D03-86D9-4146-970B-2A84E46E8424}" srcOrd="1" destOrd="0" presId="urn:microsoft.com/office/officeart/2005/8/layout/vProcess5"/>
    <dgm:cxn modelId="{431FA575-30E9-4253-BC83-A8AF67E8B735}" srcId="{BC851374-A690-4237-A09E-E581A4A9C5E7}" destId="{E19B821A-40F5-4447-9702-C11036D4FB4A}" srcOrd="1" destOrd="0" parTransId="{1372BA88-AB1E-48B4-B4C6-01E43088082A}" sibTransId="{2A6044A6-8F9E-4C49-8FB9-DE22C45DECE1}"/>
    <dgm:cxn modelId="{49964CAD-5CAB-4841-96B3-B84C468AF7AD}" type="presOf" srcId="{90676875-A8BC-446A-B31A-A308EBD837A5}" destId="{22C1AFD5-E284-462A-BCA0-9149C139E675}" srcOrd="0" destOrd="0" presId="urn:microsoft.com/office/officeart/2005/8/layout/vProcess5"/>
    <dgm:cxn modelId="{359772E0-6F44-4B67-A61B-FD3965AA7FB4}" type="presOf" srcId="{E19B821A-40F5-4447-9702-C11036D4FB4A}" destId="{202385FE-3803-4E24-9AA6-A060FB2DACC2}" srcOrd="0" destOrd="0" presId="urn:microsoft.com/office/officeart/2005/8/layout/vProcess5"/>
    <dgm:cxn modelId="{716A73FA-DE33-42EA-A23E-3F8B7D0647BF}" type="presOf" srcId="{9D3F6321-A344-4425-A8C8-10A8AC14FF5F}" destId="{A5575D54-3B4C-4638-B100-C6BADB733D37}" srcOrd="0" destOrd="0" presId="urn:microsoft.com/office/officeart/2005/8/layout/vProcess5"/>
    <dgm:cxn modelId="{66ED37B7-159D-4094-A1B8-31D87A3A55DF}" type="presParOf" srcId="{8788C524-6E60-4858-8199-A0E0D3656C8A}" destId="{C84C218B-4A90-4164-BED6-48320723331D}" srcOrd="0" destOrd="0" presId="urn:microsoft.com/office/officeart/2005/8/layout/vProcess5"/>
    <dgm:cxn modelId="{91DC3397-8FE9-44F0-8F4C-69FDFC3DCC37}" type="presParOf" srcId="{8788C524-6E60-4858-8199-A0E0D3656C8A}" destId="{22C1AFD5-E284-462A-BCA0-9149C139E675}" srcOrd="1" destOrd="0" presId="urn:microsoft.com/office/officeart/2005/8/layout/vProcess5"/>
    <dgm:cxn modelId="{F9A62C15-5545-45F4-A210-1118F07ACE20}" type="presParOf" srcId="{8788C524-6E60-4858-8199-A0E0D3656C8A}" destId="{202385FE-3803-4E24-9AA6-A060FB2DACC2}" srcOrd="2" destOrd="0" presId="urn:microsoft.com/office/officeart/2005/8/layout/vProcess5"/>
    <dgm:cxn modelId="{EE2584F6-D29F-40D5-AA1C-800B72DC290B}" type="presParOf" srcId="{8788C524-6E60-4858-8199-A0E0D3656C8A}" destId="{A5575D54-3B4C-4638-B100-C6BADB733D37}" srcOrd="3" destOrd="0" presId="urn:microsoft.com/office/officeart/2005/8/layout/vProcess5"/>
    <dgm:cxn modelId="{797CA10B-98B5-420C-B8EE-282CA63DD244}" type="presParOf" srcId="{8788C524-6E60-4858-8199-A0E0D3656C8A}" destId="{0403E7D3-8A28-432E-ABCF-DDEFEB6B37CD}" srcOrd="4" destOrd="0" presId="urn:microsoft.com/office/officeart/2005/8/layout/vProcess5"/>
    <dgm:cxn modelId="{4AE82DE6-4A62-4DD4-BC86-E54FAA3B769A}" type="presParOf" srcId="{8788C524-6E60-4858-8199-A0E0D3656C8A}" destId="{70A08D03-86D9-4146-970B-2A84E46E8424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851374-A690-4237-A09E-E581A4A9C5E7}" type="doc">
      <dgm:prSet loTypeId="urn:microsoft.com/office/officeart/2005/8/layout/vProcess5" loCatId="process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0676875-A8BC-446A-B31A-A308EBD837A5}">
      <dgm:prSet/>
      <dgm:spPr/>
      <dgm:t>
        <a:bodyPr/>
        <a:lstStyle/>
        <a:p>
          <a:r>
            <a:rPr lang="de-DE" b="1" dirty="0"/>
            <a:t>Relativsätze beginnen mit einem Relativpronomen.</a:t>
          </a:r>
          <a:endParaRPr lang="en-US" b="1" dirty="0"/>
        </a:p>
      </dgm:t>
    </dgm:pt>
    <dgm:pt modelId="{B89C9595-C1D8-4786-A936-45DB313DFD8F}" type="parTrans" cxnId="{5092A75D-9F6A-4D4B-AEFD-06748CB3174E}">
      <dgm:prSet/>
      <dgm:spPr/>
      <dgm:t>
        <a:bodyPr/>
        <a:lstStyle/>
        <a:p>
          <a:endParaRPr lang="en-US"/>
        </a:p>
      </dgm:t>
    </dgm:pt>
    <dgm:pt modelId="{9D3F6321-A344-4425-A8C8-10A8AC14FF5F}" type="sibTrans" cxnId="{5092A75D-9F6A-4D4B-AEFD-06748CB3174E}">
      <dgm:prSet/>
      <dgm:spPr/>
      <dgm:t>
        <a:bodyPr/>
        <a:lstStyle/>
        <a:p>
          <a:endParaRPr lang="en-US"/>
        </a:p>
      </dgm:t>
    </dgm:pt>
    <dgm:pt modelId="{E19B821A-40F5-4447-9702-C11036D4FB4A}">
      <dgm:prSet/>
      <dgm:spPr/>
      <dgm:t>
        <a:bodyPr/>
        <a:lstStyle/>
        <a:p>
          <a:r>
            <a:rPr lang="en-US" dirty="0"/>
            <a:t>Das Taxi, </a:t>
          </a:r>
          <a:r>
            <a:rPr lang="en-US" u="sng" dirty="0"/>
            <a:t>das</a:t>
          </a:r>
          <a:r>
            <a:rPr lang="en-US" dirty="0"/>
            <a:t> </a:t>
          </a:r>
          <a:r>
            <a:rPr lang="en-US" dirty="0" err="1"/>
            <a:t>wir</a:t>
          </a:r>
          <a:r>
            <a:rPr lang="en-US" dirty="0"/>
            <a:t> </a:t>
          </a:r>
          <a:r>
            <a:rPr lang="en-US" dirty="0" err="1"/>
            <a:t>gerufen</a:t>
          </a:r>
          <a:r>
            <a:rPr lang="en-US" dirty="0"/>
            <a:t> </a:t>
          </a:r>
          <a:r>
            <a:rPr lang="en-US" dirty="0" err="1"/>
            <a:t>haben</a:t>
          </a:r>
          <a:r>
            <a:rPr lang="en-US" dirty="0"/>
            <a:t>, </a:t>
          </a:r>
          <a:r>
            <a:rPr lang="en-US" dirty="0" err="1"/>
            <a:t>kommt</a:t>
          </a:r>
          <a:r>
            <a:rPr lang="en-US" dirty="0"/>
            <a:t> in </a:t>
          </a:r>
          <a:r>
            <a:rPr lang="en-US" dirty="0" err="1"/>
            <a:t>fünf</a:t>
          </a:r>
          <a:r>
            <a:rPr lang="en-US" dirty="0"/>
            <a:t> </a:t>
          </a:r>
          <a:r>
            <a:rPr lang="en-US" dirty="0" err="1"/>
            <a:t>Minuten</a:t>
          </a:r>
          <a:r>
            <a:rPr lang="en-US" dirty="0"/>
            <a:t>.</a:t>
          </a:r>
        </a:p>
      </dgm:t>
    </dgm:pt>
    <dgm:pt modelId="{1372BA88-AB1E-48B4-B4C6-01E43088082A}" type="parTrans" cxnId="{431FA575-30E9-4253-BC83-A8AF67E8B735}">
      <dgm:prSet/>
      <dgm:spPr/>
      <dgm:t>
        <a:bodyPr/>
        <a:lstStyle/>
        <a:p>
          <a:endParaRPr lang="en-US"/>
        </a:p>
      </dgm:t>
    </dgm:pt>
    <dgm:pt modelId="{2A6044A6-8F9E-4C49-8FB9-DE22C45DECE1}" type="sibTrans" cxnId="{431FA575-30E9-4253-BC83-A8AF67E8B735}">
      <dgm:prSet/>
      <dgm:spPr/>
      <dgm:t>
        <a:bodyPr/>
        <a:lstStyle/>
        <a:p>
          <a:endParaRPr lang="en-US"/>
        </a:p>
      </dgm:t>
    </dgm:pt>
    <dgm:pt modelId="{8788C524-6E60-4858-8199-A0E0D3656C8A}" type="pres">
      <dgm:prSet presAssocID="{BC851374-A690-4237-A09E-E581A4A9C5E7}" presName="outerComposite" presStyleCnt="0">
        <dgm:presLayoutVars>
          <dgm:chMax val="5"/>
          <dgm:dir/>
          <dgm:resizeHandles val="exact"/>
        </dgm:presLayoutVars>
      </dgm:prSet>
      <dgm:spPr/>
    </dgm:pt>
    <dgm:pt modelId="{C84C218B-4A90-4164-BED6-48320723331D}" type="pres">
      <dgm:prSet presAssocID="{BC851374-A690-4237-A09E-E581A4A9C5E7}" presName="dummyMaxCanvas" presStyleCnt="0">
        <dgm:presLayoutVars/>
      </dgm:prSet>
      <dgm:spPr/>
    </dgm:pt>
    <dgm:pt modelId="{22C1AFD5-E284-462A-BCA0-9149C139E675}" type="pres">
      <dgm:prSet presAssocID="{BC851374-A690-4237-A09E-E581A4A9C5E7}" presName="TwoNodes_1" presStyleLbl="node1" presStyleIdx="0" presStyleCnt="2" custLinFactNeighborY="-6263">
        <dgm:presLayoutVars>
          <dgm:bulletEnabled val="1"/>
        </dgm:presLayoutVars>
      </dgm:prSet>
      <dgm:spPr/>
    </dgm:pt>
    <dgm:pt modelId="{202385FE-3803-4E24-9AA6-A060FB2DACC2}" type="pres">
      <dgm:prSet presAssocID="{BC851374-A690-4237-A09E-E581A4A9C5E7}" presName="TwoNodes_2" presStyleLbl="node1" presStyleIdx="1" presStyleCnt="2" custScaleX="95752" custLinFactNeighborX="-5218" custLinFactNeighborY="-515">
        <dgm:presLayoutVars>
          <dgm:bulletEnabled val="1"/>
        </dgm:presLayoutVars>
      </dgm:prSet>
      <dgm:spPr/>
    </dgm:pt>
    <dgm:pt modelId="{A5575D54-3B4C-4638-B100-C6BADB733D37}" type="pres">
      <dgm:prSet presAssocID="{BC851374-A690-4237-A09E-E581A4A9C5E7}" presName="TwoConn_1-2" presStyleLbl="fgAccFollowNode1" presStyleIdx="0" presStyleCnt="1">
        <dgm:presLayoutVars>
          <dgm:bulletEnabled val="1"/>
        </dgm:presLayoutVars>
      </dgm:prSet>
      <dgm:spPr/>
    </dgm:pt>
    <dgm:pt modelId="{0403E7D3-8A28-432E-ABCF-DDEFEB6B37CD}" type="pres">
      <dgm:prSet presAssocID="{BC851374-A690-4237-A09E-E581A4A9C5E7}" presName="TwoNodes_1_text" presStyleLbl="node1" presStyleIdx="1" presStyleCnt="2">
        <dgm:presLayoutVars>
          <dgm:bulletEnabled val="1"/>
        </dgm:presLayoutVars>
      </dgm:prSet>
      <dgm:spPr/>
    </dgm:pt>
    <dgm:pt modelId="{70A08D03-86D9-4146-970B-2A84E46E8424}" type="pres">
      <dgm:prSet presAssocID="{BC851374-A690-4237-A09E-E581A4A9C5E7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5092A75D-9F6A-4D4B-AEFD-06748CB3174E}" srcId="{BC851374-A690-4237-A09E-E581A4A9C5E7}" destId="{90676875-A8BC-446A-B31A-A308EBD837A5}" srcOrd="0" destOrd="0" parTransId="{B89C9595-C1D8-4786-A936-45DB313DFD8F}" sibTransId="{9D3F6321-A344-4425-A8C8-10A8AC14FF5F}"/>
    <dgm:cxn modelId="{25DCDE5F-511C-44B7-B4E0-7994B7A1A667}" type="presOf" srcId="{BC851374-A690-4237-A09E-E581A4A9C5E7}" destId="{8788C524-6E60-4858-8199-A0E0D3656C8A}" srcOrd="0" destOrd="0" presId="urn:microsoft.com/office/officeart/2005/8/layout/vProcess5"/>
    <dgm:cxn modelId="{DB661F60-887B-40B9-8FE0-7FF42565160A}" type="presOf" srcId="{90676875-A8BC-446A-B31A-A308EBD837A5}" destId="{0403E7D3-8A28-432E-ABCF-DDEFEB6B37CD}" srcOrd="1" destOrd="0" presId="urn:microsoft.com/office/officeart/2005/8/layout/vProcess5"/>
    <dgm:cxn modelId="{A24F0043-3B7E-4ABA-BF4C-D2B73993E721}" type="presOf" srcId="{E19B821A-40F5-4447-9702-C11036D4FB4A}" destId="{70A08D03-86D9-4146-970B-2A84E46E8424}" srcOrd="1" destOrd="0" presId="urn:microsoft.com/office/officeart/2005/8/layout/vProcess5"/>
    <dgm:cxn modelId="{431FA575-30E9-4253-BC83-A8AF67E8B735}" srcId="{BC851374-A690-4237-A09E-E581A4A9C5E7}" destId="{E19B821A-40F5-4447-9702-C11036D4FB4A}" srcOrd="1" destOrd="0" parTransId="{1372BA88-AB1E-48B4-B4C6-01E43088082A}" sibTransId="{2A6044A6-8F9E-4C49-8FB9-DE22C45DECE1}"/>
    <dgm:cxn modelId="{49964CAD-5CAB-4841-96B3-B84C468AF7AD}" type="presOf" srcId="{90676875-A8BC-446A-B31A-A308EBD837A5}" destId="{22C1AFD5-E284-462A-BCA0-9149C139E675}" srcOrd="0" destOrd="0" presId="urn:microsoft.com/office/officeart/2005/8/layout/vProcess5"/>
    <dgm:cxn modelId="{359772E0-6F44-4B67-A61B-FD3965AA7FB4}" type="presOf" srcId="{E19B821A-40F5-4447-9702-C11036D4FB4A}" destId="{202385FE-3803-4E24-9AA6-A060FB2DACC2}" srcOrd="0" destOrd="0" presId="urn:microsoft.com/office/officeart/2005/8/layout/vProcess5"/>
    <dgm:cxn modelId="{716A73FA-DE33-42EA-A23E-3F8B7D0647BF}" type="presOf" srcId="{9D3F6321-A344-4425-A8C8-10A8AC14FF5F}" destId="{A5575D54-3B4C-4638-B100-C6BADB733D37}" srcOrd="0" destOrd="0" presId="urn:microsoft.com/office/officeart/2005/8/layout/vProcess5"/>
    <dgm:cxn modelId="{66ED37B7-159D-4094-A1B8-31D87A3A55DF}" type="presParOf" srcId="{8788C524-6E60-4858-8199-A0E0D3656C8A}" destId="{C84C218B-4A90-4164-BED6-48320723331D}" srcOrd="0" destOrd="0" presId="urn:microsoft.com/office/officeart/2005/8/layout/vProcess5"/>
    <dgm:cxn modelId="{91DC3397-8FE9-44F0-8F4C-69FDFC3DCC37}" type="presParOf" srcId="{8788C524-6E60-4858-8199-A0E0D3656C8A}" destId="{22C1AFD5-E284-462A-BCA0-9149C139E675}" srcOrd="1" destOrd="0" presId="urn:microsoft.com/office/officeart/2005/8/layout/vProcess5"/>
    <dgm:cxn modelId="{F9A62C15-5545-45F4-A210-1118F07ACE20}" type="presParOf" srcId="{8788C524-6E60-4858-8199-A0E0D3656C8A}" destId="{202385FE-3803-4E24-9AA6-A060FB2DACC2}" srcOrd="2" destOrd="0" presId="urn:microsoft.com/office/officeart/2005/8/layout/vProcess5"/>
    <dgm:cxn modelId="{EE2584F6-D29F-40D5-AA1C-800B72DC290B}" type="presParOf" srcId="{8788C524-6E60-4858-8199-A0E0D3656C8A}" destId="{A5575D54-3B4C-4638-B100-C6BADB733D37}" srcOrd="3" destOrd="0" presId="urn:microsoft.com/office/officeart/2005/8/layout/vProcess5"/>
    <dgm:cxn modelId="{797CA10B-98B5-420C-B8EE-282CA63DD244}" type="presParOf" srcId="{8788C524-6E60-4858-8199-A0E0D3656C8A}" destId="{0403E7D3-8A28-432E-ABCF-DDEFEB6B37CD}" srcOrd="4" destOrd="0" presId="urn:microsoft.com/office/officeart/2005/8/layout/vProcess5"/>
    <dgm:cxn modelId="{4AE82DE6-4A62-4DD4-BC86-E54FAA3B769A}" type="presParOf" srcId="{8788C524-6E60-4858-8199-A0E0D3656C8A}" destId="{70A08D03-86D9-4146-970B-2A84E46E8424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851374-A690-4237-A09E-E581A4A9C5E7}" type="doc">
      <dgm:prSet loTypeId="urn:microsoft.com/office/officeart/2005/8/layout/vProcess5" loCatId="process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0676875-A8BC-446A-B31A-A308EBD837A5}">
      <dgm:prSet/>
      <dgm:spPr/>
      <dgm:t>
        <a:bodyPr/>
        <a:lstStyle/>
        <a:p>
          <a:r>
            <a:rPr lang="de-DE" b="1" dirty="0"/>
            <a:t>Relativsätze beginnen mit </a:t>
          </a:r>
          <a:r>
            <a:rPr lang="de-DE" b="1" dirty="0" err="1"/>
            <a:t>Präpostionen</a:t>
          </a:r>
          <a:r>
            <a:rPr lang="de-DE" b="1" dirty="0"/>
            <a:t> + Relativpronomen</a:t>
          </a:r>
          <a:endParaRPr lang="en-US" b="1" dirty="0"/>
        </a:p>
      </dgm:t>
    </dgm:pt>
    <dgm:pt modelId="{B89C9595-C1D8-4786-A936-45DB313DFD8F}" type="parTrans" cxnId="{5092A75D-9F6A-4D4B-AEFD-06748CB3174E}">
      <dgm:prSet/>
      <dgm:spPr/>
      <dgm:t>
        <a:bodyPr/>
        <a:lstStyle/>
        <a:p>
          <a:endParaRPr lang="en-US"/>
        </a:p>
      </dgm:t>
    </dgm:pt>
    <dgm:pt modelId="{9D3F6321-A344-4425-A8C8-10A8AC14FF5F}" type="sibTrans" cxnId="{5092A75D-9F6A-4D4B-AEFD-06748CB3174E}">
      <dgm:prSet/>
      <dgm:spPr/>
      <dgm:t>
        <a:bodyPr/>
        <a:lstStyle/>
        <a:p>
          <a:endParaRPr lang="en-US"/>
        </a:p>
      </dgm:t>
    </dgm:pt>
    <dgm:pt modelId="{E19B821A-40F5-4447-9702-C11036D4FB4A}">
      <dgm:prSet/>
      <dgm:spPr/>
      <dgm:t>
        <a:bodyPr/>
        <a:lstStyle/>
        <a:p>
          <a:r>
            <a:rPr lang="en-US" dirty="0"/>
            <a:t>Das Taxi, </a:t>
          </a:r>
          <a:r>
            <a:rPr lang="en-US" u="sng" dirty="0" err="1"/>
            <a:t>mit</a:t>
          </a:r>
          <a:r>
            <a:rPr lang="en-US" u="sng" dirty="0"/>
            <a:t> dem </a:t>
          </a:r>
          <a:r>
            <a:rPr lang="en-US" dirty="0" err="1"/>
            <a:t>wir</a:t>
          </a:r>
          <a:r>
            <a:rPr lang="en-US" dirty="0"/>
            <a:t> </a:t>
          </a:r>
          <a:r>
            <a:rPr lang="en-US" dirty="0" err="1"/>
            <a:t>fahren</a:t>
          </a:r>
          <a:r>
            <a:rPr lang="en-US" dirty="0"/>
            <a:t>, </a:t>
          </a:r>
          <a:r>
            <a:rPr lang="en-US" dirty="0" err="1"/>
            <a:t>ist</a:t>
          </a:r>
          <a:r>
            <a:rPr lang="en-US" dirty="0"/>
            <a:t> </a:t>
          </a:r>
          <a:r>
            <a:rPr lang="en-US" dirty="0" err="1"/>
            <a:t>ein</a:t>
          </a:r>
          <a:r>
            <a:rPr lang="en-US" dirty="0"/>
            <a:t> Mercedes.</a:t>
          </a:r>
        </a:p>
      </dgm:t>
    </dgm:pt>
    <dgm:pt modelId="{1372BA88-AB1E-48B4-B4C6-01E43088082A}" type="parTrans" cxnId="{431FA575-30E9-4253-BC83-A8AF67E8B735}">
      <dgm:prSet/>
      <dgm:spPr/>
      <dgm:t>
        <a:bodyPr/>
        <a:lstStyle/>
        <a:p>
          <a:endParaRPr lang="en-US"/>
        </a:p>
      </dgm:t>
    </dgm:pt>
    <dgm:pt modelId="{2A6044A6-8F9E-4C49-8FB9-DE22C45DECE1}" type="sibTrans" cxnId="{431FA575-30E9-4253-BC83-A8AF67E8B735}">
      <dgm:prSet/>
      <dgm:spPr/>
      <dgm:t>
        <a:bodyPr/>
        <a:lstStyle/>
        <a:p>
          <a:endParaRPr lang="en-US"/>
        </a:p>
      </dgm:t>
    </dgm:pt>
    <dgm:pt modelId="{8788C524-6E60-4858-8199-A0E0D3656C8A}" type="pres">
      <dgm:prSet presAssocID="{BC851374-A690-4237-A09E-E581A4A9C5E7}" presName="outerComposite" presStyleCnt="0">
        <dgm:presLayoutVars>
          <dgm:chMax val="5"/>
          <dgm:dir/>
          <dgm:resizeHandles val="exact"/>
        </dgm:presLayoutVars>
      </dgm:prSet>
      <dgm:spPr/>
    </dgm:pt>
    <dgm:pt modelId="{C84C218B-4A90-4164-BED6-48320723331D}" type="pres">
      <dgm:prSet presAssocID="{BC851374-A690-4237-A09E-E581A4A9C5E7}" presName="dummyMaxCanvas" presStyleCnt="0">
        <dgm:presLayoutVars/>
      </dgm:prSet>
      <dgm:spPr/>
    </dgm:pt>
    <dgm:pt modelId="{22C1AFD5-E284-462A-BCA0-9149C139E675}" type="pres">
      <dgm:prSet presAssocID="{BC851374-A690-4237-A09E-E581A4A9C5E7}" presName="TwoNodes_1" presStyleLbl="node1" presStyleIdx="0" presStyleCnt="2" custLinFactNeighborY="-6263">
        <dgm:presLayoutVars>
          <dgm:bulletEnabled val="1"/>
        </dgm:presLayoutVars>
      </dgm:prSet>
      <dgm:spPr/>
    </dgm:pt>
    <dgm:pt modelId="{202385FE-3803-4E24-9AA6-A060FB2DACC2}" type="pres">
      <dgm:prSet presAssocID="{BC851374-A690-4237-A09E-E581A4A9C5E7}" presName="TwoNodes_2" presStyleLbl="node1" presStyleIdx="1" presStyleCnt="2" custScaleX="95752" custLinFactNeighborX="-5218" custLinFactNeighborY="-515">
        <dgm:presLayoutVars>
          <dgm:bulletEnabled val="1"/>
        </dgm:presLayoutVars>
      </dgm:prSet>
      <dgm:spPr/>
    </dgm:pt>
    <dgm:pt modelId="{A5575D54-3B4C-4638-B100-C6BADB733D37}" type="pres">
      <dgm:prSet presAssocID="{BC851374-A690-4237-A09E-E581A4A9C5E7}" presName="TwoConn_1-2" presStyleLbl="fgAccFollowNode1" presStyleIdx="0" presStyleCnt="1">
        <dgm:presLayoutVars>
          <dgm:bulletEnabled val="1"/>
        </dgm:presLayoutVars>
      </dgm:prSet>
      <dgm:spPr/>
    </dgm:pt>
    <dgm:pt modelId="{0403E7D3-8A28-432E-ABCF-DDEFEB6B37CD}" type="pres">
      <dgm:prSet presAssocID="{BC851374-A690-4237-A09E-E581A4A9C5E7}" presName="TwoNodes_1_text" presStyleLbl="node1" presStyleIdx="1" presStyleCnt="2">
        <dgm:presLayoutVars>
          <dgm:bulletEnabled val="1"/>
        </dgm:presLayoutVars>
      </dgm:prSet>
      <dgm:spPr/>
    </dgm:pt>
    <dgm:pt modelId="{70A08D03-86D9-4146-970B-2A84E46E8424}" type="pres">
      <dgm:prSet presAssocID="{BC851374-A690-4237-A09E-E581A4A9C5E7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5092A75D-9F6A-4D4B-AEFD-06748CB3174E}" srcId="{BC851374-A690-4237-A09E-E581A4A9C5E7}" destId="{90676875-A8BC-446A-B31A-A308EBD837A5}" srcOrd="0" destOrd="0" parTransId="{B89C9595-C1D8-4786-A936-45DB313DFD8F}" sibTransId="{9D3F6321-A344-4425-A8C8-10A8AC14FF5F}"/>
    <dgm:cxn modelId="{25DCDE5F-511C-44B7-B4E0-7994B7A1A667}" type="presOf" srcId="{BC851374-A690-4237-A09E-E581A4A9C5E7}" destId="{8788C524-6E60-4858-8199-A0E0D3656C8A}" srcOrd="0" destOrd="0" presId="urn:microsoft.com/office/officeart/2005/8/layout/vProcess5"/>
    <dgm:cxn modelId="{DB661F60-887B-40B9-8FE0-7FF42565160A}" type="presOf" srcId="{90676875-A8BC-446A-B31A-A308EBD837A5}" destId="{0403E7D3-8A28-432E-ABCF-DDEFEB6B37CD}" srcOrd="1" destOrd="0" presId="urn:microsoft.com/office/officeart/2005/8/layout/vProcess5"/>
    <dgm:cxn modelId="{A24F0043-3B7E-4ABA-BF4C-D2B73993E721}" type="presOf" srcId="{E19B821A-40F5-4447-9702-C11036D4FB4A}" destId="{70A08D03-86D9-4146-970B-2A84E46E8424}" srcOrd="1" destOrd="0" presId="urn:microsoft.com/office/officeart/2005/8/layout/vProcess5"/>
    <dgm:cxn modelId="{431FA575-30E9-4253-BC83-A8AF67E8B735}" srcId="{BC851374-A690-4237-A09E-E581A4A9C5E7}" destId="{E19B821A-40F5-4447-9702-C11036D4FB4A}" srcOrd="1" destOrd="0" parTransId="{1372BA88-AB1E-48B4-B4C6-01E43088082A}" sibTransId="{2A6044A6-8F9E-4C49-8FB9-DE22C45DECE1}"/>
    <dgm:cxn modelId="{49964CAD-5CAB-4841-96B3-B84C468AF7AD}" type="presOf" srcId="{90676875-A8BC-446A-B31A-A308EBD837A5}" destId="{22C1AFD5-E284-462A-BCA0-9149C139E675}" srcOrd="0" destOrd="0" presId="urn:microsoft.com/office/officeart/2005/8/layout/vProcess5"/>
    <dgm:cxn modelId="{359772E0-6F44-4B67-A61B-FD3965AA7FB4}" type="presOf" srcId="{E19B821A-40F5-4447-9702-C11036D4FB4A}" destId="{202385FE-3803-4E24-9AA6-A060FB2DACC2}" srcOrd="0" destOrd="0" presId="urn:microsoft.com/office/officeart/2005/8/layout/vProcess5"/>
    <dgm:cxn modelId="{716A73FA-DE33-42EA-A23E-3F8B7D0647BF}" type="presOf" srcId="{9D3F6321-A344-4425-A8C8-10A8AC14FF5F}" destId="{A5575D54-3B4C-4638-B100-C6BADB733D37}" srcOrd="0" destOrd="0" presId="urn:microsoft.com/office/officeart/2005/8/layout/vProcess5"/>
    <dgm:cxn modelId="{66ED37B7-159D-4094-A1B8-31D87A3A55DF}" type="presParOf" srcId="{8788C524-6E60-4858-8199-A0E0D3656C8A}" destId="{C84C218B-4A90-4164-BED6-48320723331D}" srcOrd="0" destOrd="0" presId="urn:microsoft.com/office/officeart/2005/8/layout/vProcess5"/>
    <dgm:cxn modelId="{91DC3397-8FE9-44F0-8F4C-69FDFC3DCC37}" type="presParOf" srcId="{8788C524-6E60-4858-8199-A0E0D3656C8A}" destId="{22C1AFD5-E284-462A-BCA0-9149C139E675}" srcOrd="1" destOrd="0" presId="urn:microsoft.com/office/officeart/2005/8/layout/vProcess5"/>
    <dgm:cxn modelId="{F9A62C15-5545-45F4-A210-1118F07ACE20}" type="presParOf" srcId="{8788C524-6E60-4858-8199-A0E0D3656C8A}" destId="{202385FE-3803-4E24-9AA6-A060FB2DACC2}" srcOrd="2" destOrd="0" presId="urn:microsoft.com/office/officeart/2005/8/layout/vProcess5"/>
    <dgm:cxn modelId="{EE2584F6-D29F-40D5-AA1C-800B72DC290B}" type="presParOf" srcId="{8788C524-6E60-4858-8199-A0E0D3656C8A}" destId="{A5575D54-3B4C-4638-B100-C6BADB733D37}" srcOrd="3" destOrd="0" presId="urn:microsoft.com/office/officeart/2005/8/layout/vProcess5"/>
    <dgm:cxn modelId="{797CA10B-98B5-420C-B8EE-282CA63DD244}" type="presParOf" srcId="{8788C524-6E60-4858-8199-A0E0D3656C8A}" destId="{0403E7D3-8A28-432E-ABCF-DDEFEB6B37CD}" srcOrd="4" destOrd="0" presId="urn:microsoft.com/office/officeart/2005/8/layout/vProcess5"/>
    <dgm:cxn modelId="{4AE82DE6-4A62-4DD4-BC86-E54FAA3B769A}" type="presParOf" srcId="{8788C524-6E60-4858-8199-A0E0D3656C8A}" destId="{70A08D03-86D9-4146-970B-2A84E46E8424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617CF9C-D793-402A-BDD3-73C5B830CA5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AB3B8D0-E78E-4449-A0F7-C9E0DFF984FD}">
      <dgm:prSet/>
      <dgm:spPr/>
      <dgm:t>
        <a:bodyPr/>
        <a:lstStyle/>
        <a:p>
          <a:r>
            <a:rPr lang="de-DE"/>
            <a:t>1. sowohl… als auch                                  A und B</a:t>
          </a:r>
          <a:endParaRPr lang="en-US"/>
        </a:p>
      </dgm:t>
    </dgm:pt>
    <dgm:pt modelId="{D562A1CF-5F1E-4DF1-874F-057BFB4AA26D}" type="parTrans" cxnId="{A1593583-3B50-4178-A2F8-BBB033A806BE}">
      <dgm:prSet/>
      <dgm:spPr/>
      <dgm:t>
        <a:bodyPr/>
        <a:lstStyle/>
        <a:p>
          <a:endParaRPr lang="en-US"/>
        </a:p>
      </dgm:t>
    </dgm:pt>
    <dgm:pt modelId="{A6AA68CC-EFDE-446A-AB87-FB11541D2ADF}" type="sibTrans" cxnId="{A1593583-3B50-4178-A2F8-BBB033A806BE}">
      <dgm:prSet/>
      <dgm:spPr/>
      <dgm:t>
        <a:bodyPr/>
        <a:lstStyle/>
        <a:p>
          <a:endParaRPr lang="en-US"/>
        </a:p>
      </dgm:t>
    </dgm:pt>
    <dgm:pt modelId="{2577B914-DA51-4262-BD61-68831AEA8D77}">
      <dgm:prSet/>
      <dgm:spPr/>
      <dgm:t>
        <a:bodyPr/>
        <a:lstStyle/>
        <a:p>
          <a:r>
            <a:rPr lang="de-DE"/>
            <a:t>2. weder… noch                                         nicht A und auch nicht B</a:t>
          </a:r>
          <a:endParaRPr lang="en-US"/>
        </a:p>
      </dgm:t>
    </dgm:pt>
    <dgm:pt modelId="{DBCB3F8C-6073-446B-AB68-67FCDF88AA41}" type="parTrans" cxnId="{DB3AE405-C1BD-4279-AEE7-D40A68EDD360}">
      <dgm:prSet/>
      <dgm:spPr/>
      <dgm:t>
        <a:bodyPr/>
        <a:lstStyle/>
        <a:p>
          <a:endParaRPr lang="en-US"/>
        </a:p>
      </dgm:t>
    </dgm:pt>
    <dgm:pt modelId="{C3213F4A-3EDD-4165-AFC5-12A4BDC7B44D}" type="sibTrans" cxnId="{DB3AE405-C1BD-4279-AEE7-D40A68EDD360}">
      <dgm:prSet/>
      <dgm:spPr/>
      <dgm:t>
        <a:bodyPr/>
        <a:lstStyle/>
        <a:p>
          <a:endParaRPr lang="en-US"/>
        </a:p>
      </dgm:t>
    </dgm:pt>
    <dgm:pt modelId="{638BCAD5-5463-4ABF-9DF6-0EB206609C98}">
      <dgm:prSet/>
      <dgm:spPr/>
      <dgm:t>
        <a:bodyPr/>
        <a:lstStyle/>
        <a:p>
          <a:r>
            <a:rPr lang="de-DE"/>
            <a:t>3. entweder… oder                                    nur A oder nur B</a:t>
          </a:r>
          <a:endParaRPr lang="en-US"/>
        </a:p>
      </dgm:t>
    </dgm:pt>
    <dgm:pt modelId="{A6C1CFA9-F277-4A88-B452-F230BBE03F69}" type="parTrans" cxnId="{0AD72852-45BF-448D-95CE-04FE8B895810}">
      <dgm:prSet/>
      <dgm:spPr/>
      <dgm:t>
        <a:bodyPr/>
        <a:lstStyle/>
        <a:p>
          <a:endParaRPr lang="en-US"/>
        </a:p>
      </dgm:t>
    </dgm:pt>
    <dgm:pt modelId="{D40DAC50-03E6-4872-AE5A-2183BCB6DB97}" type="sibTrans" cxnId="{0AD72852-45BF-448D-95CE-04FE8B895810}">
      <dgm:prSet/>
      <dgm:spPr/>
      <dgm:t>
        <a:bodyPr/>
        <a:lstStyle/>
        <a:p>
          <a:endParaRPr lang="en-US"/>
        </a:p>
      </dgm:t>
    </dgm:pt>
    <dgm:pt modelId="{F82D0019-2A22-47BA-B844-C94626F3A3C1}">
      <dgm:prSet/>
      <dgm:spPr/>
      <dgm:t>
        <a:bodyPr/>
        <a:lstStyle/>
        <a:p>
          <a:r>
            <a:rPr lang="de-DE"/>
            <a:t>4. je… desto                                               B verändert sich mit A</a:t>
          </a:r>
          <a:endParaRPr lang="en-US"/>
        </a:p>
      </dgm:t>
    </dgm:pt>
    <dgm:pt modelId="{BCA7FFD7-0F01-4EC5-8AD1-CFC64A1E12F6}" type="parTrans" cxnId="{55A180B3-DCEE-435E-86EB-F254763B2CE5}">
      <dgm:prSet/>
      <dgm:spPr/>
      <dgm:t>
        <a:bodyPr/>
        <a:lstStyle/>
        <a:p>
          <a:endParaRPr lang="en-US"/>
        </a:p>
      </dgm:t>
    </dgm:pt>
    <dgm:pt modelId="{75007009-47C9-47DC-8CA9-42A11C5E1EE9}" type="sibTrans" cxnId="{55A180B3-DCEE-435E-86EB-F254763B2CE5}">
      <dgm:prSet/>
      <dgm:spPr/>
      <dgm:t>
        <a:bodyPr/>
        <a:lstStyle/>
        <a:p>
          <a:endParaRPr lang="en-US"/>
        </a:p>
      </dgm:t>
    </dgm:pt>
    <dgm:pt modelId="{1F6CA83F-33C6-4165-84EF-4DA346A0921E}">
      <dgm:prSet/>
      <dgm:spPr/>
      <dgm:t>
        <a:bodyPr/>
        <a:lstStyle/>
        <a:p>
          <a:r>
            <a:rPr lang="de-DE"/>
            <a:t>5. nicht nur…, sondern… auch                 A und B tatsächlich auch</a:t>
          </a:r>
          <a:endParaRPr lang="en-US"/>
        </a:p>
      </dgm:t>
    </dgm:pt>
    <dgm:pt modelId="{1242636D-2779-44DB-935F-3D4B9D4E1B05}" type="parTrans" cxnId="{DCF70B2D-4AE2-4DD3-8B72-063F4C3EFBCF}">
      <dgm:prSet/>
      <dgm:spPr/>
      <dgm:t>
        <a:bodyPr/>
        <a:lstStyle/>
        <a:p>
          <a:endParaRPr lang="en-US"/>
        </a:p>
      </dgm:t>
    </dgm:pt>
    <dgm:pt modelId="{308E94E1-403D-4BA2-A28E-1B0B2912F882}" type="sibTrans" cxnId="{DCF70B2D-4AE2-4DD3-8B72-063F4C3EFBCF}">
      <dgm:prSet/>
      <dgm:spPr/>
      <dgm:t>
        <a:bodyPr/>
        <a:lstStyle/>
        <a:p>
          <a:endParaRPr lang="en-US"/>
        </a:p>
      </dgm:t>
    </dgm:pt>
    <dgm:pt modelId="{EDF9C2C5-F77F-41B8-ACC7-2EA1D6AC0D05}">
      <dgm:prSet/>
      <dgm:spPr/>
      <dgm:t>
        <a:bodyPr/>
        <a:lstStyle/>
        <a:p>
          <a:r>
            <a:rPr lang="de-DE"/>
            <a:t>6. zwar… aber                                           A aber auch B</a:t>
          </a:r>
          <a:endParaRPr lang="en-US"/>
        </a:p>
      </dgm:t>
    </dgm:pt>
    <dgm:pt modelId="{8CADD1B2-EDE7-47A1-8B0B-FF909CB25983}" type="parTrans" cxnId="{A4857C0E-D7A9-452B-B60E-2E89ED7EE31E}">
      <dgm:prSet/>
      <dgm:spPr/>
      <dgm:t>
        <a:bodyPr/>
        <a:lstStyle/>
        <a:p>
          <a:endParaRPr lang="en-US"/>
        </a:p>
      </dgm:t>
    </dgm:pt>
    <dgm:pt modelId="{2E84EFE2-7105-4138-A0AE-729AB60D88A0}" type="sibTrans" cxnId="{A4857C0E-D7A9-452B-B60E-2E89ED7EE31E}">
      <dgm:prSet/>
      <dgm:spPr/>
      <dgm:t>
        <a:bodyPr/>
        <a:lstStyle/>
        <a:p>
          <a:endParaRPr lang="en-US"/>
        </a:p>
      </dgm:t>
    </dgm:pt>
    <dgm:pt modelId="{4969E138-7273-445B-9267-00935CBCB461}" type="pres">
      <dgm:prSet presAssocID="{B617CF9C-D793-402A-BDD3-73C5B830CA5C}" presName="linear" presStyleCnt="0">
        <dgm:presLayoutVars>
          <dgm:animLvl val="lvl"/>
          <dgm:resizeHandles val="exact"/>
        </dgm:presLayoutVars>
      </dgm:prSet>
      <dgm:spPr/>
    </dgm:pt>
    <dgm:pt modelId="{452717BC-7938-432A-A7D0-4F863E03EEAE}" type="pres">
      <dgm:prSet presAssocID="{6AB3B8D0-E78E-4449-A0F7-C9E0DFF984FD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6A627E6F-95AE-4539-A061-BECB207C0DB3}" type="pres">
      <dgm:prSet presAssocID="{A6AA68CC-EFDE-446A-AB87-FB11541D2ADF}" presName="spacer" presStyleCnt="0"/>
      <dgm:spPr/>
    </dgm:pt>
    <dgm:pt modelId="{F6CBDF4F-768A-46F9-A7DE-5AE82A378FE7}" type="pres">
      <dgm:prSet presAssocID="{2577B914-DA51-4262-BD61-68831AEA8D77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5B7D8E76-E6A0-4F10-9B0C-B06C1CDBEB7E}" type="pres">
      <dgm:prSet presAssocID="{C3213F4A-3EDD-4165-AFC5-12A4BDC7B44D}" presName="spacer" presStyleCnt="0"/>
      <dgm:spPr/>
    </dgm:pt>
    <dgm:pt modelId="{6CBC938E-BA45-433D-ADEE-8174E2D4CD7B}" type="pres">
      <dgm:prSet presAssocID="{638BCAD5-5463-4ABF-9DF6-0EB206609C98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678D8A73-A9D6-41F0-98DE-174219FF9BF5}" type="pres">
      <dgm:prSet presAssocID="{D40DAC50-03E6-4872-AE5A-2183BCB6DB97}" presName="spacer" presStyleCnt="0"/>
      <dgm:spPr/>
    </dgm:pt>
    <dgm:pt modelId="{5D7D0560-229B-42A9-B994-AB2B1DB76D3F}" type="pres">
      <dgm:prSet presAssocID="{F82D0019-2A22-47BA-B844-C94626F3A3C1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8AA350B1-CEC4-4CA1-943B-17EC3C7A4C8F}" type="pres">
      <dgm:prSet presAssocID="{75007009-47C9-47DC-8CA9-42A11C5E1EE9}" presName="spacer" presStyleCnt="0"/>
      <dgm:spPr/>
    </dgm:pt>
    <dgm:pt modelId="{69282A95-2DC3-4EE0-9A72-97468D458D4F}" type="pres">
      <dgm:prSet presAssocID="{1F6CA83F-33C6-4165-84EF-4DA346A0921E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A35D19A6-F275-4B36-BF01-61121F16C828}" type="pres">
      <dgm:prSet presAssocID="{308E94E1-403D-4BA2-A28E-1B0B2912F882}" presName="spacer" presStyleCnt="0"/>
      <dgm:spPr/>
    </dgm:pt>
    <dgm:pt modelId="{D7819062-01CD-4423-9B0D-BB3D41B65692}" type="pres">
      <dgm:prSet presAssocID="{EDF9C2C5-F77F-41B8-ACC7-2EA1D6AC0D05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DB3AE405-C1BD-4279-AEE7-D40A68EDD360}" srcId="{B617CF9C-D793-402A-BDD3-73C5B830CA5C}" destId="{2577B914-DA51-4262-BD61-68831AEA8D77}" srcOrd="1" destOrd="0" parTransId="{DBCB3F8C-6073-446B-AB68-67FCDF88AA41}" sibTransId="{C3213F4A-3EDD-4165-AFC5-12A4BDC7B44D}"/>
    <dgm:cxn modelId="{A4857C0E-D7A9-452B-B60E-2E89ED7EE31E}" srcId="{B617CF9C-D793-402A-BDD3-73C5B830CA5C}" destId="{EDF9C2C5-F77F-41B8-ACC7-2EA1D6AC0D05}" srcOrd="5" destOrd="0" parTransId="{8CADD1B2-EDE7-47A1-8B0B-FF909CB25983}" sibTransId="{2E84EFE2-7105-4138-A0AE-729AB60D88A0}"/>
    <dgm:cxn modelId="{17204B21-0922-4FC0-87B5-F878C5B3C6DE}" type="presOf" srcId="{1F6CA83F-33C6-4165-84EF-4DA346A0921E}" destId="{69282A95-2DC3-4EE0-9A72-97468D458D4F}" srcOrd="0" destOrd="0" presId="urn:microsoft.com/office/officeart/2005/8/layout/vList2"/>
    <dgm:cxn modelId="{DCF70B2D-4AE2-4DD3-8B72-063F4C3EFBCF}" srcId="{B617CF9C-D793-402A-BDD3-73C5B830CA5C}" destId="{1F6CA83F-33C6-4165-84EF-4DA346A0921E}" srcOrd="4" destOrd="0" parTransId="{1242636D-2779-44DB-935F-3D4B9D4E1B05}" sibTransId="{308E94E1-403D-4BA2-A28E-1B0B2912F882}"/>
    <dgm:cxn modelId="{54254C35-EB7F-4933-B304-669D741369C3}" type="presOf" srcId="{2577B914-DA51-4262-BD61-68831AEA8D77}" destId="{F6CBDF4F-768A-46F9-A7DE-5AE82A378FE7}" srcOrd="0" destOrd="0" presId="urn:microsoft.com/office/officeart/2005/8/layout/vList2"/>
    <dgm:cxn modelId="{E77F1B6A-10A1-488C-AD80-3006A8995571}" type="presOf" srcId="{638BCAD5-5463-4ABF-9DF6-0EB206609C98}" destId="{6CBC938E-BA45-433D-ADEE-8174E2D4CD7B}" srcOrd="0" destOrd="0" presId="urn:microsoft.com/office/officeart/2005/8/layout/vList2"/>
    <dgm:cxn modelId="{0AD72852-45BF-448D-95CE-04FE8B895810}" srcId="{B617CF9C-D793-402A-BDD3-73C5B830CA5C}" destId="{638BCAD5-5463-4ABF-9DF6-0EB206609C98}" srcOrd="2" destOrd="0" parTransId="{A6C1CFA9-F277-4A88-B452-F230BBE03F69}" sibTransId="{D40DAC50-03E6-4872-AE5A-2183BCB6DB97}"/>
    <dgm:cxn modelId="{65F45657-0B52-44D6-81B9-AC5AB19DB332}" type="presOf" srcId="{F82D0019-2A22-47BA-B844-C94626F3A3C1}" destId="{5D7D0560-229B-42A9-B994-AB2B1DB76D3F}" srcOrd="0" destOrd="0" presId="urn:microsoft.com/office/officeart/2005/8/layout/vList2"/>
    <dgm:cxn modelId="{D751DF78-A4B5-42EB-B4F7-2A54738CE638}" type="presOf" srcId="{EDF9C2C5-F77F-41B8-ACC7-2EA1D6AC0D05}" destId="{D7819062-01CD-4423-9B0D-BB3D41B65692}" srcOrd="0" destOrd="0" presId="urn:microsoft.com/office/officeart/2005/8/layout/vList2"/>
    <dgm:cxn modelId="{A1593583-3B50-4178-A2F8-BBB033A806BE}" srcId="{B617CF9C-D793-402A-BDD3-73C5B830CA5C}" destId="{6AB3B8D0-E78E-4449-A0F7-C9E0DFF984FD}" srcOrd="0" destOrd="0" parTransId="{D562A1CF-5F1E-4DF1-874F-057BFB4AA26D}" sibTransId="{A6AA68CC-EFDE-446A-AB87-FB11541D2ADF}"/>
    <dgm:cxn modelId="{0B99E39F-889E-4471-AF60-8F514570371A}" type="presOf" srcId="{B617CF9C-D793-402A-BDD3-73C5B830CA5C}" destId="{4969E138-7273-445B-9267-00935CBCB461}" srcOrd="0" destOrd="0" presId="urn:microsoft.com/office/officeart/2005/8/layout/vList2"/>
    <dgm:cxn modelId="{55A180B3-DCEE-435E-86EB-F254763B2CE5}" srcId="{B617CF9C-D793-402A-BDD3-73C5B830CA5C}" destId="{F82D0019-2A22-47BA-B844-C94626F3A3C1}" srcOrd="3" destOrd="0" parTransId="{BCA7FFD7-0F01-4EC5-8AD1-CFC64A1E12F6}" sibTransId="{75007009-47C9-47DC-8CA9-42A11C5E1EE9}"/>
    <dgm:cxn modelId="{A440F5E9-A50D-4684-B60F-97B708F58E2F}" type="presOf" srcId="{6AB3B8D0-E78E-4449-A0F7-C9E0DFF984FD}" destId="{452717BC-7938-432A-A7D0-4F863E03EEAE}" srcOrd="0" destOrd="0" presId="urn:microsoft.com/office/officeart/2005/8/layout/vList2"/>
    <dgm:cxn modelId="{69534A62-5E44-4BAA-8044-4D85D6ACA50E}" type="presParOf" srcId="{4969E138-7273-445B-9267-00935CBCB461}" destId="{452717BC-7938-432A-A7D0-4F863E03EEAE}" srcOrd="0" destOrd="0" presId="urn:microsoft.com/office/officeart/2005/8/layout/vList2"/>
    <dgm:cxn modelId="{5DABD3EE-9D58-41C7-A831-21BE1CF64A6F}" type="presParOf" srcId="{4969E138-7273-445B-9267-00935CBCB461}" destId="{6A627E6F-95AE-4539-A061-BECB207C0DB3}" srcOrd="1" destOrd="0" presId="urn:microsoft.com/office/officeart/2005/8/layout/vList2"/>
    <dgm:cxn modelId="{A45C6EC9-CABE-48A0-9719-F0252C9463C7}" type="presParOf" srcId="{4969E138-7273-445B-9267-00935CBCB461}" destId="{F6CBDF4F-768A-46F9-A7DE-5AE82A378FE7}" srcOrd="2" destOrd="0" presId="urn:microsoft.com/office/officeart/2005/8/layout/vList2"/>
    <dgm:cxn modelId="{518CF97E-B9B2-4E71-B2A3-3D805B8DB929}" type="presParOf" srcId="{4969E138-7273-445B-9267-00935CBCB461}" destId="{5B7D8E76-E6A0-4F10-9B0C-B06C1CDBEB7E}" srcOrd="3" destOrd="0" presId="urn:microsoft.com/office/officeart/2005/8/layout/vList2"/>
    <dgm:cxn modelId="{6D150E06-CFED-4FF8-A3E7-4737302C78AF}" type="presParOf" srcId="{4969E138-7273-445B-9267-00935CBCB461}" destId="{6CBC938E-BA45-433D-ADEE-8174E2D4CD7B}" srcOrd="4" destOrd="0" presId="urn:microsoft.com/office/officeart/2005/8/layout/vList2"/>
    <dgm:cxn modelId="{A5764B5C-4044-4469-B0BB-9A96B5EA03B5}" type="presParOf" srcId="{4969E138-7273-445B-9267-00935CBCB461}" destId="{678D8A73-A9D6-41F0-98DE-174219FF9BF5}" srcOrd="5" destOrd="0" presId="urn:microsoft.com/office/officeart/2005/8/layout/vList2"/>
    <dgm:cxn modelId="{87B76583-5307-4454-9F09-BCC995BD3B25}" type="presParOf" srcId="{4969E138-7273-445B-9267-00935CBCB461}" destId="{5D7D0560-229B-42A9-B994-AB2B1DB76D3F}" srcOrd="6" destOrd="0" presId="urn:microsoft.com/office/officeart/2005/8/layout/vList2"/>
    <dgm:cxn modelId="{AD569916-6497-487F-B8CD-79F6B206A2A7}" type="presParOf" srcId="{4969E138-7273-445B-9267-00935CBCB461}" destId="{8AA350B1-CEC4-4CA1-943B-17EC3C7A4C8F}" srcOrd="7" destOrd="0" presId="urn:microsoft.com/office/officeart/2005/8/layout/vList2"/>
    <dgm:cxn modelId="{F18FCF05-B283-4F6C-90EB-68F4FD504958}" type="presParOf" srcId="{4969E138-7273-445B-9267-00935CBCB461}" destId="{69282A95-2DC3-4EE0-9A72-97468D458D4F}" srcOrd="8" destOrd="0" presId="urn:microsoft.com/office/officeart/2005/8/layout/vList2"/>
    <dgm:cxn modelId="{B82F32A0-8613-4423-BC71-FD9A593690AC}" type="presParOf" srcId="{4969E138-7273-445B-9267-00935CBCB461}" destId="{A35D19A6-F275-4B36-BF01-61121F16C828}" srcOrd="9" destOrd="0" presId="urn:microsoft.com/office/officeart/2005/8/layout/vList2"/>
    <dgm:cxn modelId="{9E66959E-20E5-4F92-BE52-3AB0BBE52252}" type="presParOf" srcId="{4969E138-7273-445B-9267-00935CBCB461}" destId="{D7819062-01CD-4423-9B0D-BB3D41B65692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64FF79-DE5C-47F7-833E-CBDC67C814B8}">
      <dsp:nvSpPr>
        <dsp:cNvPr id="0" name=""/>
        <dsp:cNvSpPr/>
      </dsp:nvSpPr>
      <dsp:spPr>
        <a:xfrm>
          <a:off x="3437" y="652900"/>
          <a:ext cx="1861393" cy="111683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Begrüßung </a:t>
          </a:r>
          <a:endParaRPr lang="en-US" sz="2100" kern="1200" dirty="0"/>
        </a:p>
      </dsp:txBody>
      <dsp:txXfrm>
        <a:off x="3437" y="652900"/>
        <a:ext cx="1861393" cy="1116836"/>
      </dsp:txXfrm>
    </dsp:sp>
    <dsp:sp modelId="{E3499E04-C4AB-4FD6-A9D6-2530E95F97E2}">
      <dsp:nvSpPr>
        <dsp:cNvPr id="0" name=""/>
        <dsp:cNvSpPr/>
      </dsp:nvSpPr>
      <dsp:spPr>
        <a:xfrm>
          <a:off x="2050970" y="652900"/>
          <a:ext cx="1861393" cy="1116836"/>
        </a:xfrm>
        <a:prstGeom prst="rect">
          <a:avLst/>
        </a:prstGeom>
        <a:solidFill>
          <a:schemeClr val="accent2">
            <a:hueOff val="140149"/>
            <a:satOff val="-6296"/>
            <a:lumOff val="83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jemanden zurückrufen  </a:t>
          </a:r>
          <a:endParaRPr lang="en-US" sz="2100" kern="1200" dirty="0"/>
        </a:p>
      </dsp:txBody>
      <dsp:txXfrm>
        <a:off x="2050970" y="652900"/>
        <a:ext cx="1861393" cy="1116836"/>
      </dsp:txXfrm>
    </dsp:sp>
    <dsp:sp modelId="{74730433-DDD5-491A-94EB-4E3D6B402036}">
      <dsp:nvSpPr>
        <dsp:cNvPr id="0" name=""/>
        <dsp:cNvSpPr/>
      </dsp:nvSpPr>
      <dsp:spPr>
        <a:xfrm>
          <a:off x="4098503" y="652900"/>
          <a:ext cx="1861393" cy="1116836"/>
        </a:xfrm>
        <a:prstGeom prst="rect">
          <a:avLst/>
        </a:prstGeom>
        <a:solidFill>
          <a:schemeClr val="accent2">
            <a:hueOff val="280298"/>
            <a:satOff val="-12591"/>
            <a:lumOff val="166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den Grund des Anrufs nennen </a:t>
          </a:r>
          <a:endParaRPr lang="en-US" sz="2100" kern="1200" dirty="0"/>
        </a:p>
      </dsp:txBody>
      <dsp:txXfrm>
        <a:off x="4098503" y="652900"/>
        <a:ext cx="1861393" cy="1116836"/>
      </dsp:txXfrm>
    </dsp:sp>
    <dsp:sp modelId="{96EF2738-5547-471F-8DDC-ED61B16C851F}">
      <dsp:nvSpPr>
        <dsp:cNvPr id="0" name=""/>
        <dsp:cNvSpPr/>
      </dsp:nvSpPr>
      <dsp:spPr>
        <a:xfrm>
          <a:off x="6146036" y="652900"/>
          <a:ext cx="1861393" cy="1116836"/>
        </a:xfrm>
        <a:prstGeom prst="rect">
          <a:avLst/>
        </a:prstGeom>
        <a:solidFill>
          <a:schemeClr val="accent2">
            <a:hueOff val="420447"/>
            <a:satOff val="-18887"/>
            <a:lumOff val="250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sich verbinden lassen  </a:t>
          </a:r>
          <a:endParaRPr lang="en-US" sz="2100" kern="1200" dirty="0"/>
        </a:p>
      </dsp:txBody>
      <dsp:txXfrm>
        <a:off x="6146036" y="652900"/>
        <a:ext cx="1861393" cy="1116836"/>
      </dsp:txXfrm>
    </dsp:sp>
    <dsp:sp modelId="{3F4A8B53-AF0C-46C3-B9B6-E0B82BA8D71E}">
      <dsp:nvSpPr>
        <dsp:cNvPr id="0" name=""/>
        <dsp:cNvSpPr/>
      </dsp:nvSpPr>
      <dsp:spPr>
        <a:xfrm>
          <a:off x="8193568" y="652900"/>
          <a:ext cx="1861393" cy="1116836"/>
        </a:xfrm>
        <a:prstGeom prst="rect">
          <a:avLst/>
        </a:prstGeom>
        <a:solidFill>
          <a:schemeClr val="accent2">
            <a:hueOff val="560596"/>
            <a:satOff val="-25182"/>
            <a:lumOff val="333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einen Anruf entgegen nehmen </a:t>
          </a:r>
          <a:endParaRPr lang="en-US" sz="2100" kern="1200" dirty="0"/>
        </a:p>
      </dsp:txBody>
      <dsp:txXfrm>
        <a:off x="8193568" y="652900"/>
        <a:ext cx="1861393" cy="1116836"/>
      </dsp:txXfrm>
    </dsp:sp>
    <dsp:sp modelId="{85BB36A3-9EA9-4346-8016-42B88E6A7DBB}">
      <dsp:nvSpPr>
        <dsp:cNvPr id="0" name=""/>
        <dsp:cNvSpPr/>
      </dsp:nvSpPr>
      <dsp:spPr>
        <a:xfrm>
          <a:off x="1027204" y="1955875"/>
          <a:ext cx="1861393" cy="1116836"/>
        </a:xfrm>
        <a:prstGeom prst="rect">
          <a:avLst/>
        </a:prstGeom>
        <a:solidFill>
          <a:schemeClr val="accent2">
            <a:hueOff val="700744"/>
            <a:satOff val="-31478"/>
            <a:lumOff val="416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für eine andere Person antworten  </a:t>
          </a:r>
          <a:endParaRPr lang="en-US" sz="2100" kern="1200" dirty="0"/>
        </a:p>
      </dsp:txBody>
      <dsp:txXfrm>
        <a:off x="1027204" y="1955875"/>
        <a:ext cx="1861393" cy="1116836"/>
      </dsp:txXfrm>
    </dsp:sp>
    <dsp:sp modelId="{46AD89F4-63FE-4257-B3B2-9852D96040FE}">
      <dsp:nvSpPr>
        <dsp:cNvPr id="0" name=""/>
        <dsp:cNvSpPr/>
      </dsp:nvSpPr>
      <dsp:spPr>
        <a:xfrm>
          <a:off x="3074736" y="1955875"/>
          <a:ext cx="1861393" cy="1116836"/>
        </a:xfrm>
        <a:prstGeom prst="rect">
          <a:avLst/>
        </a:prstGeom>
        <a:solidFill>
          <a:schemeClr val="accent2">
            <a:hueOff val="840893"/>
            <a:satOff val="-37774"/>
            <a:lumOff val="500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unterbrechen, nachfragen  </a:t>
          </a:r>
          <a:endParaRPr lang="en-US" sz="2100" kern="1200" dirty="0"/>
        </a:p>
      </dsp:txBody>
      <dsp:txXfrm>
        <a:off x="3074736" y="1955875"/>
        <a:ext cx="1861393" cy="1116836"/>
      </dsp:txXfrm>
    </dsp:sp>
    <dsp:sp modelId="{99509AA5-C39C-494B-B0B3-558E98B8AE6F}">
      <dsp:nvSpPr>
        <dsp:cNvPr id="0" name=""/>
        <dsp:cNvSpPr/>
      </dsp:nvSpPr>
      <dsp:spPr>
        <a:xfrm>
          <a:off x="5122269" y="1955875"/>
          <a:ext cx="1861393" cy="1116836"/>
        </a:xfrm>
        <a:prstGeom prst="rect">
          <a:avLst/>
        </a:prstGeom>
        <a:solidFill>
          <a:schemeClr val="accent2">
            <a:hueOff val="981042"/>
            <a:satOff val="-44069"/>
            <a:lumOff val="583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um Rückruf bitten  </a:t>
          </a:r>
          <a:endParaRPr lang="en-US" sz="2100" kern="1200" dirty="0"/>
        </a:p>
      </dsp:txBody>
      <dsp:txXfrm>
        <a:off x="5122269" y="1955875"/>
        <a:ext cx="1861393" cy="1116836"/>
      </dsp:txXfrm>
    </dsp:sp>
    <dsp:sp modelId="{FA55A52A-D8EF-4472-87C8-93C6766D5985}">
      <dsp:nvSpPr>
        <dsp:cNvPr id="0" name=""/>
        <dsp:cNvSpPr/>
      </dsp:nvSpPr>
      <dsp:spPr>
        <a:xfrm>
          <a:off x="7169802" y="1955875"/>
          <a:ext cx="1861393" cy="1116836"/>
        </a:xfrm>
        <a:prstGeom prst="rect">
          <a:avLst/>
        </a:prstGeom>
        <a:solidFill>
          <a:schemeClr val="accent2">
            <a:hueOff val="1121191"/>
            <a:satOff val="-50365"/>
            <a:lumOff val="666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/>
            <a:t>eine Nachricht hinterlassen</a:t>
          </a:r>
          <a:endParaRPr lang="en-US" sz="2100" kern="1200"/>
        </a:p>
      </dsp:txBody>
      <dsp:txXfrm>
        <a:off x="7169802" y="1955875"/>
        <a:ext cx="1861393" cy="11168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C1AFD5-E284-462A-BCA0-9149C139E675}">
      <dsp:nvSpPr>
        <dsp:cNvPr id="0" name=""/>
        <dsp:cNvSpPr/>
      </dsp:nvSpPr>
      <dsp:spPr>
        <a:xfrm>
          <a:off x="0" y="0"/>
          <a:ext cx="8549640" cy="167652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4000" b="1" kern="1200" dirty="0"/>
            <a:t>Relativsätze sind Attribute</a:t>
          </a:r>
          <a:endParaRPr lang="en-US" sz="4000" b="1" kern="1200" dirty="0"/>
        </a:p>
      </dsp:txBody>
      <dsp:txXfrm>
        <a:off x="49104" y="49104"/>
        <a:ext cx="6816819" cy="1578317"/>
      </dsp:txXfrm>
    </dsp:sp>
    <dsp:sp modelId="{202385FE-3803-4E24-9AA6-A060FB2DACC2}">
      <dsp:nvSpPr>
        <dsp:cNvPr id="0" name=""/>
        <dsp:cNvSpPr/>
      </dsp:nvSpPr>
      <dsp:spPr>
        <a:xfrm>
          <a:off x="1508759" y="2049086"/>
          <a:ext cx="8549640" cy="167652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Der</a:t>
          </a:r>
          <a:r>
            <a:rPr lang="en-US" sz="4000" kern="1200" baseline="0" dirty="0"/>
            <a:t> Mann, </a:t>
          </a:r>
          <a:r>
            <a:rPr lang="en-US" sz="4000" u="sng" kern="1200" baseline="0" dirty="0"/>
            <a:t>der </a:t>
          </a:r>
          <a:r>
            <a:rPr lang="en-US" sz="4000" u="sng" kern="1200" baseline="0" dirty="0" err="1"/>
            <a:t>eine</a:t>
          </a:r>
          <a:r>
            <a:rPr lang="en-US" sz="4000" u="sng" kern="1200" baseline="0" dirty="0"/>
            <a:t> </a:t>
          </a:r>
          <a:r>
            <a:rPr lang="en-US" sz="4000" u="sng" kern="1200" baseline="0" dirty="0" err="1"/>
            <a:t>große</a:t>
          </a:r>
          <a:r>
            <a:rPr lang="en-US" sz="4000" u="sng" kern="1200" baseline="0" dirty="0"/>
            <a:t> </a:t>
          </a:r>
          <a:r>
            <a:rPr lang="en-US" sz="4000" u="sng" kern="1200" baseline="0" dirty="0" err="1"/>
            <a:t>Nase</a:t>
          </a:r>
          <a:r>
            <a:rPr lang="en-US" sz="4000" u="sng" kern="1200" baseline="0" dirty="0"/>
            <a:t> hat</a:t>
          </a:r>
          <a:r>
            <a:rPr lang="en-US" sz="4000" kern="1200" baseline="0" dirty="0"/>
            <a:t>, </a:t>
          </a:r>
          <a:r>
            <a:rPr lang="en-US" sz="4000" kern="1200" baseline="0" dirty="0" err="1"/>
            <a:t>kauft</a:t>
          </a:r>
          <a:r>
            <a:rPr lang="en-US" sz="4000" kern="1200" baseline="0" dirty="0"/>
            <a:t> </a:t>
          </a:r>
          <a:r>
            <a:rPr lang="en-US" sz="4000" kern="1200" baseline="0" dirty="0" err="1"/>
            <a:t>ein</a:t>
          </a:r>
          <a:r>
            <a:rPr lang="en-US" sz="4000" kern="1200" baseline="0" dirty="0"/>
            <a:t> Buch.</a:t>
          </a:r>
          <a:endParaRPr lang="en-US" sz="4000" kern="1200" dirty="0"/>
        </a:p>
      </dsp:txBody>
      <dsp:txXfrm>
        <a:off x="1557863" y="2098190"/>
        <a:ext cx="5852930" cy="1578317"/>
      </dsp:txXfrm>
    </dsp:sp>
    <dsp:sp modelId="{A5575D54-3B4C-4638-B100-C6BADB733D37}">
      <dsp:nvSpPr>
        <dsp:cNvPr id="0" name=""/>
        <dsp:cNvSpPr/>
      </dsp:nvSpPr>
      <dsp:spPr>
        <a:xfrm>
          <a:off x="7459898" y="1317935"/>
          <a:ext cx="1089741" cy="108974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7705090" y="1317935"/>
        <a:ext cx="599357" cy="8200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C1AFD5-E284-462A-BCA0-9149C139E675}">
      <dsp:nvSpPr>
        <dsp:cNvPr id="0" name=""/>
        <dsp:cNvSpPr/>
      </dsp:nvSpPr>
      <dsp:spPr>
        <a:xfrm>
          <a:off x="0" y="0"/>
          <a:ext cx="8549640" cy="167652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300" b="1" kern="1200" dirty="0"/>
            <a:t>Relativsätze sind Nebensätze, d. h. steht das konjugierte Verb am Ende.</a:t>
          </a:r>
          <a:endParaRPr lang="en-US" sz="3300" b="1" kern="1200" dirty="0"/>
        </a:p>
      </dsp:txBody>
      <dsp:txXfrm>
        <a:off x="49104" y="49104"/>
        <a:ext cx="6816819" cy="1578317"/>
      </dsp:txXfrm>
    </dsp:sp>
    <dsp:sp modelId="{202385FE-3803-4E24-9AA6-A060FB2DACC2}">
      <dsp:nvSpPr>
        <dsp:cNvPr id="0" name=""/>
        <dsp:cNvSpPr/>
      </dsp:nvSpPr>
      <dsp:spPr>
        <a:xfrm>
          <a:off x="1244234" y="2040452"/>
          <a:ext cx="8186451" cy="167652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Das </a:t>
          </a:r>
          <a:r>
            <a:rPr lang="en-US" sz="3300" kern="1200" dirty="0" err="1"/>
            <a:t>ist</a:t>
          </a:r>
          <a:r>
            <a:rPr lang="en-US" sz="3300" kern="1200" dirty="0"/>
            <a:t> die </a:t>
          </a:r>
          <a:r>
            <a:rPr lang="en-US" sz="3300" kern="1200" dirty="0" err="1"/>
            <a:t>Hausaufgabe</a:t>
          </a:r>
          <a:r>
            <a:rPr lang="en-US" sz="3300" kern="1200" dirty="0"/>
            <a:t>, </a:t>
          </a:r>
          <a:r>
            <a:rPr lang="en-US" sz="3300" u="sng" kern="1200" dirty="0"/>
            <a:t>die </a:t>
          </a:r>
          <a:r>
            <a:rPr lang="en-US" sz="3300" kern="1200" dirty="0" err="1"/>
            <a:t>wir</a:t>
          </a:r>
          <a:r>
            <a:rPr lang="en-US" sz="3300" kern="1200" dirty="0"/>
            <a:t> bis morgen </a:t>
          </a:r>
          <a:r>
            <a:rPr lang="en-US" sz="3300" kern="1200" dirty="0" err="1"/>
            <a:t>machen</a:t>
          </a:r>
          <a:r>
            <a:rPr lang="en-US" sz="3300" kern="1200" dirty="0"/>
            <a:t> </a:t>
          </a:r>
          <a:r>
            <a:rPr lang="en-US" sz="3300" kern="1200" dirty="0" err="1"/>
            <a:t>müssen</a:t>
          </a:r>
          <a:r>
            <a:rPr lang="en-US" sz="3300" kern="1200" dirty="0"/>
            <a:t>.</a:t>
          </a:r>
        </a:p>
      </dsp:txBody>
      <dsp:txXfrm>
        <a:off x="1293338" y="2089556"/>
        <a:ext cx="5600126" cy="1578317"/>
      </dsp:txXfrm>
    </dsp:sp>
    <dsp:sp modelId="{A5575D54-3B4C-4638-B100-C6BADB733D37}">
      <dsp:nvSpPr>
        <dsp:cNvPr id="0" name=""/>
        <dsp:cNvSpPr/>
      </dsp:nvSpPr>
      <dsp:spPr>
        <a:xfrm>
          <a:off x="7459898" y="1317935"/>
          <a:ext cx="1089741" cy="108974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7705090" y="1317935"/>
        <a:ext cx="599357" cy="8200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C1AFD5-E284-462A-BCA0-9149C139E675}">
      <dsp:nvSpPr>
        <dsp:cNvPr id="0" name=""/>
        <dsp:cNvSpPr/>
      </dsp:nvSpPr>
      <dsp:spPr>
        <a:xfrm>
          <a:off x="0" y="0"/>
          <a:ext cx="8549640" cy="167652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300" b="1" kern="1200" dirty="0"/>
            <a:t>Relativsätze beginnen mit einem Relativpronomen.</a:t>
          </a:r>
          <a:endParaRPr lang="en-US" sz="3300" b="1" kern="1200" dirty="0"/>
        </a:p>
      </dsp:txBody>
      <dsp:txXfrm>
        <a:off x="49104" y="49104"/>
        <a:ext cx="6816819" cy="1578317"/>
      </dsp:txXfrm>
    </dsp:sp>
    <dsp:sp modelId="{202385FE-3803-4E24-9AA6-A060FB2DACC2}">
      <dsp:nvSpPr>
        <dsp:cNvPr id="0" name=""/>
        <dsp:cNvSpPr/>
      </dsp:nvSpPr>
      <dsp:spPr>
        <a:xfrm>
          <a:off x="1244234" y="2040452"/>
          <a:ext cx="8186451" cy="167652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Das Taxi, </a:t>
          </a:r>
          <a:r>
            <a:rPr lang="en-US" sz="3300" u="sng" kern="1200" dirty="0"/>
            <a:t>das</a:t>
          </a:r>
          <a:r>
            <a:rPr lang="en-US" sz="3300" kern="1200" dirty="0"/>
            <a:t> </a:t>
          </a:r>
          <a:r>
            <a:rPr lang="en-US" sz="3300" kern="1200" dirty="0" err="1"/>
            <a:t>wir</a:t>
          </a:r>
          <a:r>
            <a:rPr lang="en-US" sz="3300" kern="1200" dirty="0"/>
            <a:t> </a:t>
          </a:r>
          <a:r>
            <a:rPr lang="en-US" sz="3300" kern="1200" dirty="0" err="1"/>
            <a:t>gerufen</a:t>
          </a:r>
          <a:r>
            <a:rPr lang="en-US" sz="3300" kern="1200" dirty="0"/>
            <a:t> </a:t>
          </a:r>
          <a:r>
            <a:rPr lang="en-US" sz="3300" kern="1200" dirty="0" err="1"/>
            <a:t>haben</a:t>
          </a:r>
          <a:r>
            <a:rPr lang="en-US" sz="3300" kern="1200" dirty="0"/>
            <a:t>, </a:t>
          </a:r>
          <a:r>
            <a:rPr lang="en-US" sz="3300" kern="1200" dirty="0" err="1"/>
            <a:t>kommt</a:t>
          </a:r>
          <a:r>
            <a:rPr lang="en-US" sz="3300" kern="1200" dirty="0"/>
            <a:t> in </a:t>
          </a:r>
          <a:r>
            <a:rPr lang="en-US" sz="3300" kern="1200" dirty="0" err="1"/>
            <a:t>fünf</a:t>
          </a:r>
          <a:r>
            <a:rPr lang="en-US" sz="3300" kern="1200" dirty="0"/>
            <a:t> </a:t>
          </a:r>
          <a:r>
            <a:rPr lang="en-US" sz="3300" kern="1200" dirty="0" err="1"/>
            <a:t>Minuten</a:t>
          </a:r>
          <a:r>
            <a:rPr lang="en-US" sz="3300" kern="1200" dirty="0"/>
            <a:t>.</a:t>
          </a:r>
        </a:p>
      </dsp:txBody>
      <dsp:txXfrm>
        <a:off x="1293338" y="2089556"/>
        <a:ext cx="5600126" cy="1578317"/>
      </dsp:txXfrm>
    </dsp:sp>
    <dsp:sp modelId="{A5575D54-3B4C-4638-B100-C6BADB733D37}">
      <dsp:nvSpPr>
        <dsp:cNvPr id="0" name=""/>
        <dsp:cNvSpPr/>
      </dsp:nvSpPr>
      <dsp:spPr>
        <a:xfrm>
          <a:off x="7459898" y="1317935"/>
          <a:ext cx="1089741" cy="108974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7705090" y="1317935"/>
        <a:ext cx="599357" cy="8200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C1AFD5-E284-462A-BCA0-9149C139E675}">
      <dsp:nvSpPr>
        <dsp:cNvPr id="0" name=""/>
        <dsp:cNvSpPr/>
      </dsp:nvSpPr>
      <dsp:spPr>
        <a:xfrm>
          <a:off x="0" y="0"/>
          <a:ext cx="8549640" cy="167652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700" b="1" kern="1200" dirty="0"/>
            <a:t>Relativsätze beginnen mit </a:t>
          </a:r>
          <a:r>
            <a:rPr lang="de-DE" sz="3700" b="1" kern="1200" dirty="0" err="1"/>
            <a:t>Präpostionen</a:t>
          </a:r>
          <a:r>
            <a:rPr lang="de-DE" sz="3700" b="1" kern="1200" dirty="0"/>
            <a:t> + Relativpronomen</a:t>
          </a:r>
          <a:endParaRPr lang="en-US" sz="3700" b="1" kern="1200" dirty="0"/>
        </a:p>
      </dsp:txBody>
      <dsp:txXfrm>
        <a:off x="49104" y="49104"/>
        <a:ext cx="6816819" cy="1578317"/>
      </dsp:txXfrm>
    </dsp:sp>
    <dsp:sp modelId="{202385FE-3803-4E24-9AA6-A060FB2DACC2}">
      <dsp:nvSpPr>
        <dsp:cNvPr id="0" name=""/>
        <dsp:cNvSpPr/>
      </dsp:nvSpPr>
      <dsp:spPr>
        <a:xfrm>
          <a:off x="1244234" y="2040452"/>
          <a:ext cx="8186451" cy="167652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Das Taxi, </a:t>
          </a:r>
          <a:r>
            <a:rPr lang="en-US" sz="3700" u="sng" kern="1200" dirty="0" err="1"/>
            <a:t>mit</a:t>
          </a:r>
          <a:r>
            <a:rPr lang="en-US" sz="3700" u="sng" kern="1200" dirty="0"/>
            <a:t> dem </a:t>
          </a:r>
          <a:r>
            <a:rPr lang="en-US" sz="3700" kern="1200" dirty="0" err="1"/>
            <a:t>wir</a:t>
          </a:r>
          <a:r>
            <a:rPr lang="en-US" sz="3700" kern="1200" dirty="0"/>
            <a:t> </a:t>
          </a:r>
          <a:r>
            <a:rPr lang="en-US" sz="3700" kern="1200" dirty="0" err="1"/>
            <a:t>fahren</a:t>
          </a:r>
          <a:r>
            <a:rPr lang="en-US" sz="3700" kern="1200" dirty="0"/>
            <a:t>, </a:t>
          </a:r>
          <a:r>
            <a:rPr lang="en-US" sz="3700" kern="1200" dirty="0" err="1"/>
            <a:t>ist</a:t>
          </a:r>
          <a:r>
            <a:rPr lang="en-US" sz="3700" kern="1200" dirty="0"/>
            <a:t> </a:t>
          </a:r>
          <a:r>
            <a:rPr lang="en-US" sz="3700" kern="1200" dirty="0" err="1"/>
            <a:t>ein</a:t>
          </a:r>
          <a:r>
            <a:rPr lang="en-US" sz="3700" kern="1200" dirty="0"/>
            <a:t> Mercedes.</a:t>
          </a:r>
        </a:p>
      </dsp:txBody>
      <dsp:txXfrm>
        <a:off x="1293338" y="2089556"/>
        <a:ext cx="5600126" cy="1578317"/>
      </dsp:txXfrm>
    </dsp:sp>
    <dsp:sp modelId="{A5575D54-3B4C-4638-B100-C6BADB733D37}">
      <dsp:nvSpPr>
        <dsp:cNvPr id="0" name=""/>
        <dsp:cNvSpPr/>
      </dsp:nvSpPr>
      <dsp:spPr>
        <a:xfrm>
          <a:off x="7459898" y="1317935"/>
          <a:ext cx="1089741" cy="108974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7705090" y="1317935"/>
        <a:ext cx="599357" cy="82003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2717BC-7938-432A-A7D0-4F863E03EEAE}">
      <dsp:nvSpPr>
        <dsp:cNvPr id="0" name=""/>
        <dsp:cNvSpPr/>
      </dsp:nvSpPr>
      <dsp:spPr>
        <a:xfrm>
          <a:off x="0" y="538263"/>
          <a:ext cx="6281928" cy="3878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700" kern="1200"/>
            <a:t>1. sowohl… als auch                                  A und B</a:t>
          </a:r>
          <a:endParaRPr lang="en-US" sz="1700" kern="1200"/>
        </a:p>
      </dsp:txBody>
      <dsp:txXfrm>
        <a:off x="18934" y="557197"/>
        <a:ext cx="6244060" cy="349987"/>
      </dsp:txXfrm>
    </dsp:sp>
    <dsp:sp modelId="{F6CBDF4F-768A-46F9-A7DE-5AE82A378FE7}">
      <dsp:nvSpPr>
        <dsp:cNvPr id="0" name=""/>
        <dsp:cNvSpPr/>
      </dsp:nvSpPr>
      <dsp:spPr>
        <a:xfrm>
          <a:off x="0" y="975078"/>
          <a:ext cx="6281928" cy="3878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700" kern="1200"/>
            <a:t>2. weder… noch                                         nicht A und auch nicht B</a:t>
          </a:r>
          <a:endParaRPr lang="en-US" sz="1700" kern="1200"/>
        </a:p>
      </dsp:txBody>
      <dsp:txXfrm>
        <a:off x="18934" y="994012"/>
        <a:ext cx="6244060" cy="349987"/>
      </dsp:txXfrm>
    </dsp:sp>
    <dsp:sp modelId="{6CBC938E-BA45-433D-ADEE-8174E2D4CD7B}">
      <dsp:nvSpPr>
        <dsp:cNvPr id="0" name=""/>
        <dsp:cNvSpPr/>
      </dsp:nvSpPr>
      <dsp:spPr>
        <a:xfrm>
          <a:off x="0" y="1411893"/>
          <a:ext cx="6281928" cy="3878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700" kern="1200"/>
            <a:t>3. entweder… oder                                    nur A oder nur B</a:t>
          </a:r>
          <a:endParaRPr lang="en-US" sz="1700" kern="1200"/>
        </a:p>
      </dsp:txBody>
      <dsp:txXfrm>
        <a:off x="18934" y="1430827"/>
        <a:ext cx="6244060" cy="349987"/>
      </dsp:txXfrm>
    </dsp:sp>
    <dsp:sp modelId="{5D7D0560-229B-42A9-B994-AB2B1DB76D3F}">
      <dsp:nvSpPr>
        <dsp:cNvPr id="0" name=""/>
        <dsp:cNvSpPr/>
      </dsp:nvSpPr>
      <dsp:spPr>
        <a:xfrm>
          <a:off x="0" y="1848708"/>
          <a:ext cx="6281928" cy="3878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700" kern="1200"/>
            <a:t>4. je… desto                                               B verändert sich mit A</a:t>
          </a:r>
          <a:endParaRPr lang="en-US" sz="1700" kern="1200"/>
        </a:p>
      </dsp:txBody>
      <dsp:txXfrm>
        <a:off x="18934" y="1867642"/>
        <a:ext cx="6244060" cy="349987"/>
      </dsp:txXfrm>
    </dsp:sp>
    <dsp:sp modelId="{69282A95-2DC3-4EE0-9A72-97468D458D4F}">
      <dsp:nvSpPr>
        <dsp:cNvPr id="0" name=""/>
        <dsp:cNvSpPr/>
      </dsp:nvSpPr>
      <dsp:spPr>
        <a:xfrm>
          <a:off x="0" y="2285523"/>
          <a:ext cx="6281928" cy="3878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700" kern="1200"/>
            <a:t>5. nicht nur…, sondern… auch                 A und B tatsächlich auch</a:t>
          </a:r>
          <a:endParaRPr lang="en-US" sz="1700" kern="1200"/>
        </a:p>
      </dsp:txBody>
      <dsp:txXfrm>
        <a:off x="18934" y="2304457"/>
        <a:ext cx="6244060" cy="349987"/>
      </dsp:txXfrm>
    </dsp:sp>
    <dsp:sp modelId="{D7819062-01CD-4423-9B0D-BB3D41B65692}">
      <dsp:nvSpPr>
        <dsp:cNvPr id="0" name=""/>
        <dsp:cNvSpPr/>
      </dsp:nvSpPr>
      <dsp:spPr>
        <a:xfrm>
          <a:off x="0" y="2722337"/>
          <a:ext cx="6281928" cy="3878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700" kern="1200"/>
            <a:t>6. zwar… aber                                           A aber auch B</a:t>
          </a:r>
          <a:endParaRPr lang="en-US" sz="1700" kern="1200"/>
        </a:p>
      </dsp:txBody>
      <dsp:txXfrm>
        <a:off x="18934" y="2741271"/>
        <a:ext cx="6244060" cy="3499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2/1/2024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7625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982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2/1/2024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7331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2/1/2024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512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2/1/2024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867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2/1/2024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456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2/1/2024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410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2/1/2024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046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2/1/2024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‹Nr.›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4564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173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304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310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64" r:id="rId5"/>
    <p:sldLayoutId id="2147483770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2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Picture 3" descr="Grün gemusterte Blätter">
            <a:extLst>
              <a:ext uri="{FF2B5EF4-FFF2-40B4-BE49-F238E27FC236}">
                <a16:creationId xmlns:a16="http://schemas.microsoft.com/office/drawing/2014/main" id="{94FBCE6A-5EED-1E32-E89B-67D2B92EA4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90000"/>
          </a:blip>
          <a:srcRect t="7228" b="8502"/>
          <a:stretch/>
        </p:blipFill>
        <p:spPr>
          <a:xfrm>
            <a:off x="20" y="975"/>
            <a:ext cx="12191980" cy="6858000"/>
          </a:xfrm>
          <a:prstGeom prst="rect">
            <a:avLst/>
          </a:prstGeom>
        </p:spPr>
      </p:pic>
      <p:sp>
        <p:nvSpPr>
          <p:cNvPr id="104" name="Rectangle 103">
            <a:extLst>
              <a:ext uri="{FF2B5EF4-FFF2-40B4-BE49-F238E27FC236}">
                <a16:creationId xmlns:a16="http://schemas.microsoft.com/office/drawing/2014/main" id="{DB4A12B6-EF0D-43E8-8C17-4FAD4D2766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>
              <a:lumMod val="85000"/>
              <a:lumOff val="15000"/>
              <a:alpha val="93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de-DE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AE107525-0C02-447F-8A3F-553320A723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2"/>
            </a:solidFill>
            <a:prstDash val="solid"/>
            <a:miter lim="800000"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B781A36-EE47-1C84-4DAE-5C6B38D48F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>
            <a:normAutofit/>
          </a:bodyPr>
          <a:lstStyle/>
          <a:p>
            <a:r>
              <a:rPr lang="de-DE" dirty="0"/>
              <a:t>BESTELLEN UND BEZAHLEN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667C9C8D-6ED3-C990-4E79-CF2A14DE9C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29101" y="4257964"/>
            <a:ext cx="9011190" cy="1188421"/>
          </a:xfrm>
        </p:spPr>
        <p:txBody>
          <a:bodyPr>
            <a:normAutofit/>
          </a:bodyPr>
          <a:lstStyle/>
          <a:p>
            <a:r>
              <a:rPr lang="de-DE" dirty="0"/>
              <a:t>      - Bestellungen aufgeben</a:t>
            </a:r>
          </a:p>
          <a:p>
            <a:r>
              <a:rPr lang="de-DE" dirty="0"/>
              <a:t>              - Sich telefonisch erkundigen</a:t>
            </a:r>
          </a:p>
          <a:p>
            <a:r>
              <a:rPr lang="de-DE" dirty="0"/>
              <a:t>     - Rechnungen bezahlen</a:t>
            </a:r>
          </a:p>
          <a:p>
            <a:endParaRPr lang="de-DE" dirty="0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AB7A42E3-05D8-4A0B-9D4E-20EF581E57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6EE9A54B-189D-4645-8254-FDC4210EC6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511CE48F-D5E4-4520-AF1E-8F85CFBDA5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41448851-39AD-4943-BF9C-C50704E083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913025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10408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04BED5A-E98E-4DA0-BAA5-4F6AB2492D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B64B94A-E40E-48CE-BD7B-C1A30AE572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3982" y="488542"/>
            <a:ext cx="11244036" cy="5880916"/>
          </a:xfrm>
          <a:prstGeom prst="rect">
            <a:avLst/>
          </a:prstGeom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9EC5CA6-6479-49D5-B4B5-5643D26B83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84442" y="2057401"/>
            <a:ext cx="0" cy="27432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D1B26337-5AA4-470D-9687-5907CB53B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685800"/>
            <a:ext cx="10853928" cy="5486400"/>
          </a:xfrm>
          <a:prstGeom prst="rect">
            <a:avLst/>
          </a:prstGeom>
          <a:noFill/>
          <a:ln w="6350" cap="sq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/>
          <a:lstStyle/>
          <a:p>
            <a:endParaRPr lang="de-DE"/>
          </a:p>
        </p:txBody>
      </p:sp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1D03DE54-FD52-E935-DD3E-DA94413363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22234" y="1131074"/>
            <a:ext cx="3284084" cy="4595852"/>
          </a:xfrm>
          <a:prstGeom prst="rect">
            <a:avLst/>
          </a:prstGeom>
        </p:spPr>
      </p:pic>
      <p:sp>
        <p:nvSpPr>
          <p:cNvPr id="6" name="Titel 5">
            <a:extLst>
              <a:ext uri="{FF2B5EF4-FFF2-40B4-BE49-F238E27FC236}">
                <a16:creationId xmlns:a16="http://schemas.microsoft.com/office/drawing/2014/main" id="{F4BEE0F9-A4B7-F95C-31CE-E9F59AFCB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036" y="1131074"/>
            <a:ext cx="6746996" cy="4477109"/>
          </a:xfrm>
        </p:spPr>
        <p:txBody>
          <a:bodyPr>
            <a:normAutofit/>
          </a:bodyPr>
          <a:lstStyle/>
          <a:p>
            <a:r>
              <a:rPr lang="de-DE" sz="2800" b="1" i="1" dirty="0"/>
              <a:t>BESTELLUNGEN AUFGEBEN</a:t>
            </a:r>
            <a:br>
              <a:rPr lang="de-DE" sz="2800" b="1" i="1" dirty="0"/>
            </a:br>
            <a:br>
              <a:rPr lang="de-DE" sz="2800" dirty="0"/>
            </a:br>
            <a:r>
              <a:rPr lang="de-DE" sz="2800" dirty="0"/>
              <a:t>Die folgenden Präfixe sind nie trennbar:</a:t>
            </a:r>
            <a:br>
              <a:rPr lang="de-DE" sz="2800" dirty="0"/>
            </a:br>
            <a:br>
              <a:rPr lang="de-DE" sz="2800" dirty="0"/>
            </a:br>
            <a:r>
              <a:rPr lang="de-DE" sz="2800" dirty="0"/>
              <a:t>Die 5 häufigsten nicht trennbaren Präfixe sind:</a:t>
            </a:r>
            <a:br>
              <a:rPr lang="de-DE" sz="2800" dirty="0"/>
            </a:br>
            <a:r>
              <a:rPr lang="de-DE" sz="2800" dirty="0" err="1"/>
              <a:t>be</a:t>
            </a:r>
            <a:r>
              <a:rPr lang="de-DE" sz="2800" dirty="0"/>
              <a:t>-, </a:t>
            </a:r>
            <a:r>
              <a:rPr lang="de-DE" sz="2800" dirty="0" err="1"/>
              <a:t>ent</a:t>
            </a:r>
            <a:r>
              <a:rPr lang="de-DE" sz="2800" dirty="0"/>
              <a:t>-, er-, </a:t>
            </a:r>
            <a:r>
              <a:rPr lang="de-DE" sz="2800" dirty="0" err="1"/>
              <a:t>ver</a:t>
            </a:r>
            <a:r>
              <a:rPr lang="de-DE" sz="2800" dirty="0"/>
              <a:t>-, </a:t>
            </a:r>
            <a:r>
              <a:rPr lang="de-DE" sz="2800" dirty="0" err="1"/>
              <a:t>zer</a:t>
            </a:r>
            <a:r>
              <a:rPr lang="de-DE" sz="2800" dirty="0"/>
              <a:t>-</a:t>
            </a:r>
            <a:br>
              <a:rPr lang="de-DE" sz="2800" dirty="0"/>
            </a:br>
            <a:br>
              <a:rPr lang="de-DE" sz="2800" dirty="0"/>
            </a:br>
            <a:r>
              <a:rPr lang="de-DE" sz="2800" dirty="0"/>
              <a:t>Ebenfalls sind nicht trennbar:</a:t>
            </a:r>
            <a:br>
              <a:rPr lang="de-DE" sz="2800" dirty="0"/>
            </a:br>
            <a:r>
              <a:rPr lang="de-DE" sz="2800" dirty="0" err="1"/>
              <a:t>ge</a:t>
            </a:r>
            <a:r>
              <a:rPr lang="de-DE" sz="2800" dirty="0"/>
              <a:t>-, hinter-, miss-,</a:t>
            </a:r>
          </a:p>
        </p:txBody>
      </p:sp>
    </p:spTree>
    <p:extLst>
      <p:ext uri="{BB962C8B-B14F-4D97-AF65-F5344CB8AC3E}">
        <p14:creationId xmlns:p14="http://schemas.microsoft.com/office/powerpoint/2010/main" val="1871505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66E2A4-6401-CA4D-34D5-35B64D126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Was passt zusammen? </a:t>
            </a:r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8FE8CAD2-C23A-9BBC-B555-910293587D85}"/>
              </a:ext>
            </a:extLst>
          </p:cNvPr>
          <p:cNvSpPr/>
          <p:nvPr/>
        </p:nvSpPr>
        <p:spPr>
          <a:xfrm>
            <a:off x="7504981" y="411011"/>
            <a:ext cx="3620219" cy="164764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/>
              <a:t>Präfixe geben einem Verb eine neue Bedeutung</a:t>
            </a:r>
          </a:p>
        </p:txBody>
      </p:sp>
      <p:cxnSp>
        <p:nvCxnSpPr>
          <p:cNvPr id="6" name="Gerader Verbinder 5">
            <a:extLst>
              <a:ext uri="{FF2B5EF4-FFF2-40B4-BE49-F238E27FC236}">
                <a16:creationId xmlns:a16="http://schemas.microsoft.com/office/drawing/2014/main" id="{3E77F4D3-E4B5-0EAF-8CD0-8D263D1A98E6}"/>
              </a:ext>
            </a:extLst>
          </p:cNvPr>
          <p:cNvCxnSpPr>
            <a:cxnSpLocks/>
          </p:cNvCxnSpPr>
          <p:nvPr/>
        </p:nvCxnSpPr>
        <p:spPr>
          <a:xfrm>
            <a:off x="5357004" y="2596771"/>
            <a:ext cx="0" cy="3364082"/>
          </a:xfrm>
          <a:prstGeom prst="line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feld 8">
            <a:extLst>
              <a:ext uri="{FF2B5EF4-FFF2-40B4-BE49-F238E27FC236}">
                <a16:creationId xmlns:a16="http://schemas.microsoft.com/office/drawing/2014/main" id="{1B50DA2C-964E-F135-BD49-377239C0A0E4}"/>
              </a:ext>
            </a:extLst>
          </p:cNvPr>
          <p:cNvSpPr txBox="1"/>
          <p:nvPr/>
        </p:nvSpPr>
        <p:spPr>
          <a:xfrm>
            <a:off x="1466490" y="2596771"/>
            <a:ext cx="367485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eine Liste </a:t>
            </a:r>
            <a:r>
              <a:rPr lang="de-DE" b="1" dirty="0"/>
              <a:t>er</a:t>
            </a:r>
          </a:p>
          <a:p>
            <a:endParaRPr lang="de-DE" dirty="0"/>
          </a:p>
          <a:p>
            <a:r>
              <a:rPr lang="de-DE" dirty="0"/>
              <a:t>einen Lkw</a:t>
            </a:r>
            <a:r>
              <a:rPr lang="de-DE" b="1" dirty="0"/>
              <a:t> </a:t>
            </a:r>
            <a:r>
              <a:rPr lang="de-DE" b="1" dirty="0" err="1"/>
              <a:t>be</a:t>
            </a:r>
            <a:r>
              <a:rPr lang="de-DE" b="1" dirty="0"/>
              <a:t>- </a:t>
            </a:r>
            <a:r>
              <a:rPr lang="de-DE" dirty="0"/>
              <a:t>und </a:t>
            </a:r>
            <a:r>
              <a:rPr lang="de-DE" b="1" dirty="0" err="1"/>
              <a:t>ent</a:t>
            </a:r>
            <a:r>
              <a:rPr lang="de-DE" b="1" dirty="0"/>
              <a:t>-</a:t>
            </a:r>
          </a:p>
          <a:p>
            <a:endParaRPr lang="de-DE" b="1" dirty="0"/>
          </a:p>
          <a:p>
            <a:r>
              <a:rPr lang="de-DE" dirty="0"/>
              <a:t>Die Waren </a:t>
            </a:r>
            <a:r>
              <a:rPr lang="de-DE" b="1" dirty="0"/>
              <a:t>ein-</a:t>
            </a:r>
          </a:p>
          <a:p>
            <a:endParaRPr lang="de-DE" b="1" dirty="0"/>
          </a:p>
          <a:p>
            <a:r>
              <a:rPr lang="de-DE" dirty="0"/>
              <a:t>Den Gesamtpreis </a:t>
            </a:r>
            <a:r>
              <a:rPr lang="de-DE" b="1" dirty="0"/>
              <a:t>aus-</a:t>
            </a:r>
          </a:p>
          <a:p>
            <a:endParaRPr lang="de-DE" b="1" dirty="0"/>
          </a:p>
          <a:p>
            <a:r>
              <a:rPr lang="de-DE" dirty="0"/>
              <a:t>Ein Bestellformular </a:t>
            </a:r>
            <a:r>
              <a:rPr lang="de-DE" b="1" dirty="0"/>
              <a:t>aus-</a:t>
            </a:r>
          </a:p>
          <a:p>
            <a:endParaRPr lang="de-DE" b="1" dirty="0"/>
          </a:p>
          <a:p>
            <a:r>
              <a:rPr lang="de-DE" dirty="0"/>
              <a:t>Einen Notizzettel </a:t>
            </a:r>
            <a:r>
              <a:rPr lang="de-DE" b="1" dirty="0" err="1"/>
              <a:t>zer</a:t>
            </a:r>
            <a:r>
              <a:rPr lang="de-DE" b="1" dirty="0"/>
              <a:t>-</a:t>
            </a: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88184682-9526-90D3-E05A-9BF664057649}"/>
              </a:ext>
            </a:extLst>
          </p:cNvPr>
          <p:cNvSpPr txBox="1"/>
          <p:nvPr/>
        </p:nvSpPr>
        <p:spPr>
          <a:xfrm>
            <a:off x="5745192" y="2596771"/>
            <a:ext cx="434771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laden</a:t>
            </a:r>
          </a:p>
          <a:p>
            <a:endParaRPr lang="de-DE" dirty="0"/>
          </a:p>
          <a:p>
            <a:r>
              <a:rPr lang="de-DE" dirty="0"/>
              <a:t>räumen</a:t>
            </a:r>
          </a:p>
          <a:p>
            <a:endParaRPr lang="de-DE" dirty="0"/>
          </a:p>
          <a:p>
            <a:r>
              <a:rPr lang="de-DE" dirty="0"/>
              <a:t>reißen</a:t>
            </a:r>
          </a:p>
          <a:p>
            <a:endParaRPr lang="de-DE" dirty="0"/>
          </a:p>
          <a:p>
            <a:r>
              <a:rPr lang="de-DE" dirty="0"/>
              <a:t>stellen</a:t>
            </a:r>
          </a:p>
          <a:p>
            <a:endParaRPr lang="de-DE" dirty="0"/>
          </a:p>
          <a:p>
            <a:r>
              <a:rPr lang="de-DE" dirty="0"/>
              <a:t>rechnen</a:t>
            </a:r>
          </a:p>
          <a:p>
            <a:endParaRPr lang="de-DE" dirty="0"/>
          </a:p>
          <a:p>
            <a:r>
              <a:rPr lang="de-DE" dirty="0"/>
              <a:t>füllen</a:t>
            </a:r>
          </a:p>
        </p:txBody>
      </p:sp>
    </p:spTree>
    <p:extLst>
      <p:ext uri="{BB962C8B-B14F-4D97-AF65-F5344CB8AC3E}">
        <p14:creationId xmlns:p14="http://schemas.microsoft.com/office/powerpoint/2010/main" val="4098970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9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EA32A4-6639-4873-4ABF-C6162A1C5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Wie heißen die Nomen zu diesen Verben?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3D3B0E7-D43B-6A75-27EE-BEE4E9137D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439551"/>
            <a:ext cx="10058400" cy="3849624"/>
          </a:xfrm>
        </p:spPr>
        <p:txBody>
          <a:bodyPr/>
          <a:lstStyle/>
          <a:p>
            <a:pPr marL="342900" indent="-342900">
              <a:buAutoNum type="arabicPeriod"/>
            </a:pPr>
            <a:r>
              <a:rPr lang="de-DE" sz="1800" dirty="0"/>
              <a:t>Bestellen  </a:t>
            </a:r>
            <a:r>
              <a:rPr lang="de-DE" sz="1800" dirty="0">
                <a:solidFill>
                  <a:srgbClr val="002060"/>
                </a:solidFill>
              </a:rPr>
              <a:t>______die Bestellung__________</a:t>
            </a:r>
            <a:r>
              <a:rPr lang="de-DE" sz="1800" dirty="0"/>
              <a:t>                        4. anfragen  ________________ </a:t>
            </a:r>
          </a:p>
          <a:p>
            <a:pPr marL="342900" indent="-342900">
              <a:buAutoNum type="arabicPeriod"/>
            </a:pPr>
            <a:endParaRPr lang="de-DE" sz="1800" dirty="0"/>
          </a:p>
          <a:p>
            <a:pPr marL="0" indent="0">
              <a:buNone/>
            </a:pPr>
            <a:r>
              <a:rPr lang="de-DE" sz="1800" dirty="0"/>
              <a:t>2. liefern  ________________                                                       5. bestätigen  ________________ </a:t>
            </a:r>
          </a:p>
          <a:p>
            <a:pPr marL="0" indent="0">
              <a:buNone/>
            </a:pPr>
            <a:endParaRPr lang="de-DE" sz="1800" dirty="0"/>
          </a:p>
          <a:p>
            <a:pPr marL="0" indent="0">
              <a:buNone/>
            </a:pPr>
            <a:r>
              <a:rPr lang="de-DE" sz="1800" dirty="0"/>
              <a:t>3. anbieten  ________________                                                   6. rechnen  ________________ </a:t>
            </a:r>
          </a:p>
          <a:p>
            <a:pPr marL="0" indent="0">
              <a:buNone/>
            </a:pP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2469232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91E42E-052B-C3B7-9C3C-096575C5B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9450" y="727627"/>
            <a:ext cx="4957553" cy="1645920"/>
          </a:xfrm>
        </p:spPr>
        <p:txBody>
          <a:bodyPr>
            <a:normAutofit/>
          </a:bodyPr>
          <a:lstStyle/>
          <a:p>
            <a:r>
              <a:rPr lang="de-DE" sz="3600" b="1" i="1" dirty="0"/>
              <a:t>SICH TELEFONISCH ERKUNDIGEN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BBB6B01-5B73-410C-B70E-8CF2FA470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8836" y="721224"/>
            <a:ext cx="5367164" cy="5415552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de-DE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712F587-12D0-435C-8E3F-F44C36EE7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5217" y="892220"/>
            <a:ext cx="5054517" cy="5097085"/>
          </a:xfrm>
          <a:prstGeom prst="rect">
            <a:avLst/>
          </a:prstGeom>
          <a:noFill/>
          <a:ln w="6350" cap="sq" cmpd="sng" algn="ctr">
            <a:solidFill>
              <a:srgbClr val="404040"/>
            </a:solidFill>
            <a:prstDash val="solid"/>
            <a:miter lim="800000"/>
          </a:ln>
          <a:effectLst/>
        </p:spPr>
        <p:txBody>
          <a:bodyPr/>
          <a:lstStyle/>
          <a:p>
            <a:endParaRPr lang="de-DE"/>
          </a:p>
        </p:txBody>
      </p:sp>
      <p:pic>
        <p:nvPicPr>
          <p:cNvPr id="7" name="Graphic 6" descr="Telefon">
            <a:extLst>
              <a:ext uri="{FF2B5EF4-FFF2-40B4-BE49-F238E27FC236}">
                <a16:creationId xmlns:a16="http://schemas.microsoft.com/office/drawing/2014/main" id="{4E3F294A-1FF1-38F6-9866-68900B94A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05256" y="1230863"/>
            <a:ext cx="4414438" cy="4414438"/>
          </a:xfrm>
          <a:prstGeom prst="rect">
            <a:avLst/>
          </a:prstGeom>
        </p:spPr>
      </p:pic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A596C8E-694A-485F-920C-9E913F4A32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9450" y="2538919"/>
            <a:ext cx="4957554" cy="3496120"/>
          </a:xfrm>
        </p:spPr>
        <p:txBody>
          <a:bodyPr>
            <a:normAutofit/>
          </a:bodyPr>
          <a:lstStyle/>
          <a:p>
            <a:r>
              <a:rPr lang="de-DE" sz="2400" dirty="0"/>
              <a:t>Wie oft telefonieren Sie am Tag?</a:t>
            </a:r>
          </a:p>
          <a:p>
            <a:endParaRPr lang="de-DE" sz="2400" dirty="0"/>
          </a:p>
          <a:p>
            <a:r>
              <a:rPr lang="de-DE" sz="2400" dirty="0"/>
              <a:t>Mit wem telefonieren Sie?</a:t>
            </a:r>
          </a:p>
          <a:p>
            <a:endParaRPr lang="de-DE" sz="2400" dirty="0"/>
          </a:p>
          <a:p>
            <a:r>
              <a:rPr lang="de-DE" sz="2400" dirty="0"/>
              <a:t>Was ist für Sie beim Telefonieren schwer und was ist kein Problem?</a:t>
            </a:r>
          </a:p>
        </p:txBody>
      </p:sp>
    </p:spTree>
    <p:extLst>
      <p:ext uri="{BB962C8B-B14F-4D97-AF65-F5344CB8AC3E}">
        <p14:creationId xmlns:p14="http://schemas.microsoft.com/office/powerpoint/2010/main" val="2197367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EB72A9B-FD82-4F09-BF1E-D39311D3A0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39B371-6E4E-4070-AB4E-4D788405A5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37DAED-8BFE-4563-BB45-B5E554D70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80CC0AB-D1E1-A245-8A8B-7D0636739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de-DE" dirty="0"/>
              <a:t>Kommunikation am Telefon</a:t>
            </a: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0E29DAFC-970A-0612-78BE-B140A4B225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8822169"/>
              </p:ext>
            </p:extLst>
          </p:nvPr>
        </p:nvGraphicFramePr>
        <p:xfrm>
          <a:off x="1066800" y="2310063"/>
          <a:ext cx="10058400" cy="3725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0037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C63D8E5-5978-9285-CB29-1BF881759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Lesen Sie die Situation spielen Sie den Dialog. </a:t>
            </a:r>
          </a:p>
        </p:txBody>
      </p:sp>
      <p:sp>
        <p:nvSpPr>
          <p:cNvPr id="4" name="Rechteck: abgerundete Ecken 3">
            <a:extLst>
              <a:ext uri="{FF2B5EF4-FFF2-40B4-BE49-F238E27FC236}">
                <a16:creationId xmlns:a16="http://schemas.microsoft.com/office/drawing/2014/main" id="{3E0B6955-51FC-76D1-A476-BD05EE10D23B}"/>
              </a:ext>
            </a:extLst>
          </p:cNvPr>
          <p:cNvSpPr/>
          <p:nvPr/>
        </p:nvSpPr>
        <p:spPr>
          <a:xfrm>
            <a:off x="1906438" y="2605177"/>
            <a:ext cx="3019245" cy="31141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rgbClr val="C00000"/>
                </a:solidFill>
              </a:rPr>
              <a:t>Situation 3:</a:t>
            </a:r>
          </a:p>
          <a:p>
            <a:pPr algn="ctr"/>
            <a:endParaRPr lang="de-DE" dirty="0"/>
          </a:p>
          <a:p>
            <a:pPr algn="ctr"/>
            <a:r>
              <a:rPr lang="de-DE" dirty="0"/>
              <a:t>Anrufer/in:</a:t>
            </a:r>
          </a:p>
          <a:p>
            <a:pPr algn="ctr"/>
            <a:endParaRPr lang="de-DE" dirty="0"/>
          </a:p>
          <a:p>
            <a:pPr algn="ctr"/>
            <a:r>
              <a:rPr lang="de-DE" dirty="0"/>
              <a:t>Gesprächspartner/in:</a:t>
            </a:r>
          </a:p>
          <a:p>
            <a:pPr algn="ctr"/>
            <a:endParaRPr lang="de-DE" dirty="0"/>
          </a:p>
          <a:p>
            <a:pPr algn="ctr"/>
            <a:r>
              <a:rPr lang="de-DE" dirty="0"/>
              <a:t>Anrufer/in:</a:t>
            </a:r>
          </a:p>
        </p:txBody>
      </p:sp>
      <p:sp>
        <p:nvSpPr>
          <p:cNvPr id="5" name="Rechteck: abgerundete Ecken 4">
            <a:extLst>
              <a:ext uri="{FF2B5EF4-FFF2-40B4-BE49-F238E27FC236}">
                <a16:creationId xmlns:a16="http://schemas.microsoft.com/office/drawing/2014/main" id="{07797A51-1A0F-F534-0057-31904E181E02}"/>
              </a:ext>
            </a:extLst>
          </p:cNvPr>
          <p:cNvSpPr/>
          <p:nvPr/>
        </p:nvSpPr>
        <p:spPr>
          <a:xfrm>
            <a:off x="4925683" y="2605177"/>
            <a:ext cx="5658928" cy="31141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rgbClr val="C00000"/>
                </a:solidFill>
              </a:rPr>
              <a:t>Anruf beim Reisebüro</a:t>
            </a:r>
          </a:p>
          <a:p>
            <a:pPr algn="ctr"/>
            <a:endParaRPr lang="de-DE" dirty="0"/>
          </a:p>
          <a:p>
            <a:pPr algn="ctr"/>
            <a:r>
              <a:rPr lang="de-DE" dirty="0"/>
              <a:t>         möchte mit Herrn Maier sprechen</a:t>
            </a:r>
          </a:p>
          <a:p>
            <a:pPr algn="ctr"/>
            <a:endParaRPr lang="de-DE" dirty="0"/>
          </a:p>
          <a:p>
            <a:pPr algn="ctr"/>
            <a:r>
              <a:rPr lang="de-DE" dirty="0"/>
              <a:t>        Herr Maier ist in einem Gespräch </a:t>
            </a:r>
          </a:p>
          <a:p>
            <a:pPr algn="ctr"/>
            <a:endParaRPr lang="de-DE" dirty="0"/>
          </a:p>
          <a:p>
            <a:pPr algn="ctr"/>
            <a:r>
              <a:rPr lang="de-DE" dirty="0"/>
              <a:t>möchte zurückgerufen werden</a:t>
            </a:r>
          </a:p>
        </p:txBody>
      </p:sp>
    </p:spTree>
    <p:extLst>
      <p:ext uri="{BB962C8B-B14F-4D97-AF65-F5344CB8AC3E}">
        <p14:creationId xmlns:p14="http://schemas.microsoft.com/office/powerpoint/2010/main" val="867646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C87EE9-323D-6321-467B-CD5604AE9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i="1" dirty="0"/>
              <a:t>Rechnungen bezahlen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F60C5A6-BBE2-2FBC-AC73-74172E3051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3200" dirty="0"/>
              <a:t>Welche Zahlungsmöglichkeiten gibt es?</a:t>
            </a:r>
          </a:p>
          <a:p>
            <a:r>
              <a:rPr lang="de-DE" sz="3200" dirty="0"/>
              <a:t>Was sind Ihrer Meinung nach die Vor- und Nachteile der einzelnen Zahlungsmöglichkeiten? </a:t>
            </a:r>
          </a:p>
          <a:p>
            <a:r>
              <a:rPr lang="de-DE" sz="3200" dirty="0"/>
              <a:t>Wie bezahlen Sie am liebsten?</a:t>
            </a:r>
          </a:p>
        </p:txBody>
      </p:sp>
    </p:spTree>
    <p:extLst>
      <p:ext uri="{BB962C8B-B14F-4D97-AF65-F5344CB8AC3E}">
        <p14:creationId xmlns:p14="http://schemas.microsoft.com/office/powerpoint/2010/main" val="3729404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F83F80-B43F-04F4-70B4-EE6D1EFC5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9450" y="727627"/>
            <a:ext cx="4957553" cy="1645920"/>
          </a:xfrm>
        </p:spPr>
        <p:txBody>
          <a:bodyPr>
            <a:normAutofit/>
          </a:bodyPr>
          <a:lstStyle/>
          <a:p>
            <a:r>
              <a:rPr lang="de-DE" b="1" i="1" dirty="0"/>
              <a:t>Rechnungen bezahlen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BBB6B01-5B73-410C-B70E-8CF2FA470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8836" y="721224"/>
            <a:ext cx="5367164" cy="5415552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de-DE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712F587-12D0-435C-8E3F-F44C36EE7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5217" y="892220"/>
            <a:ext cx="5054517" cy="5097085"/>
          </a:xfrm>
          <a:prstGeom prst="rect">
            <a:avLst/>
          </a:prstGeom>
          <a:noFill/>
          <a:ln w="6350" cap="sq" cmpd="sng" algn="ctr">
            <a:solidFill>
              <a:srgbClr val="404040"/>
            </a:solidFill>
            <a:prstDash val="solid"/>
            <a:miter lim="800000"/>
          </a:ln>
          <a:effectLst/>
        </p:spPr>
        <p:txBody>
          <a:bodyPr/>
          <a:lstStyle/>
          <a:p>
            <a:endParaRPr lang="de-DE"/>
          </a:p>
        </p:txBody>
      </p:sp>
      <p:pic>
        <p:nvPicPr>
          <p:cNvPr id="7" name="Graphic 6" descr="Geld">
            <a:extLst>
              <a:ext uri="{FF2B5EF4-FFF2-40B4-BE49-F238E27FC236}">
                <a16:creationId xmlns:a16="http://schemas.microsoft.com/office/drawing/2014/main" id="{ACD9A2C1-1D11-9E78-8E1C-BCD856F91E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05256" y="1230863"/>
            <a:ext cx="4414438" cy="4414438"/>
          </a:xfrm>
          <a:prstGeom prst="rect">
            <a:avLst/>
          </a:prstGeom>
        </p:spPr>
      </p:pic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A6326FC-73BC-9253-1AE8-8FDE59A947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9449" y="2149181"/>
            <a:ext cx="4957554" cy="39811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de-DE" sz="2000" dirty="0"/>
              <a:t>Unterschiedliche Bezahlmethoden im Überblick:</a:t>
            </a:r>
          </a:p>
          <a:p>
            <a:pPr marL="0" indent="0">
              <a:buNone/>
            </a:pPr>
            <a:r>
              <a:rPr lang="de-DE" sz="2000" dirty="0"/>
              <a:t>Bargeld</a:t>
            </a:r>
          </a:p>
          <a:p>
            <a:pPr marL="0" indent="0">
              <a:buNone/>
            </a:pPr>
            <a:r>
              <a:rPr lang="de-DE" sz="2000" dirty="0"/>
              <a:t>Kreditkarte</a:t>
            </a:r>
          </a:p>
          <a:p>
            <a:pPr marL="0" indent="0">
              <a:buNone/>
            </a:pPr>
            <a:r>
              <a:rPr lang="de-DE" sz="2000" dirty="0"/>
              <a:t>Debitkarte</a:t>
            </a:r>
          </a:p>
          <a:p>
            <a:pPr marL="0" indent="0">
              <a:buNone/>
            </a:pPr>
            <a:r>
              <a:rPr lang="de-DE" sz="2000" dirty="0"/>
              <a:t>Prepaid-Karte</a:t>
            </a:r>
          </a:p>
          <a:p>
            <a:pPr marL="0" indent="0">
              <a:buNone/>
            </a:pPr>
            <a:r>
              <a:rPr lang="de-DE" sz="2000" dirty="0"/>
              <a:t>Lastschrift</a:t>
            </a:r>
          </a:p>
          <a:p>
            <a:pPr marL="0" indent="0">
              <a:buNone/>
            </a:pPr>
            <a:r>
              <a:rPr lang="de-DE" sz="2000" dirty="0"/>
              <a:t>kontaktloses Bezahlen</a:t>
            </a:r>
          </a:p>
          <a:p>
            <a:pPr marL="0" indent="0">
              <a:buNone/>
            </a:pPr>
            <a:r>
              <a:rPr lang="de-DE" sz="2000" dirty="0"/>
              <a:t>Mobile Payment</a:t>
            </a:r>
          </a:p>
        </p:txBody>
      </p:sp>
    </p:spTree>
    <p:extLst>
      <p:ext uri="{BB962C8B-B14F-4D97-AF65-F5344CB8AC3E}">
        <p14:creationId xmlns:p14="http://schemas.microsoft.com/office/powerpoint/2010/main" val="4274450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5108A9-CD8E-3C78-E849-50B44C02C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Zahlungserinnerungen</a:t>
            </a:r>
            <a:br>
              <a:rPr lang="de-DE" dirty="0"/>
            </a:b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F076B1B-CD97-90A2-83B2-9AEF810B59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654546"/>
            <a:ext cx="10058400" cy="3849624"/>
          </a:xfrm>
        </p:spPr>
        <p:txBody>
          <a:bodyPr>
            <a:normAutofit fontScale="92500" lnSpcReduction="20000"/>
          </a:bodyPr>
          <a:lstStyle/>
          <a:p>
            <a:r>
              <a:rPr lang="de-DE" dirty="0"/>
              <a:t>Lesen Sie und streichen Sie das falsche Wort durch.</a:t>
            </a:r>
          </a:p>
          <a:p>
            <a:endParaRPr lang="de-DE" dirty="0"/>
          </a:p>
          <a:p>
            <a:pPr marL="0" indent="0">
              <a:buNone/>
            </a:pPr>
            <a:r>
              <a:rPr lang="de-DE" sz="1700" b="1" dirty="0"/>
              <a:t>Zahlungserinnerung: </a:t>
            </a:r>
            <a:r>
              <a:rPr lang="de-DE" dirty="0"/>
              <a:t>Rechnung Nr. 80/3074 vom 06.11.20xx</a:t>
            </a:r>
          </a:p>
          <a:p>
            <a:pPr marL="0" indent="0">
              <a:buNone/>
            </a:pPr>
            <a:r>
              <a:rPr lang="de-DE" dirty="0"/>
              <a:t>Sehr geehrte/geehrter Herr Nguyen,</a:t>
            </a:r>
          </a:p>
          <a:p>
            <a:pPr marL="0" indent="0">
              <a:buNone/>
            </a:pPr>
            <a:r>
              <a:rPr lang="de-DE" dirty="0"/>
              <a:t>leider ist bislang/überhaupt für die o. g. Rechnung, das/die am 20.11.20xx fällig war, noch/schon keine Zahlung eingegangen. Bitte überweisen Sie den Betrag in Höhe von 987, 46 EUR bis zum/vom 10.12.20xx auf unser Konto. 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Könnten/Sollten Sie die Rechnung bereits/dennoch bezahlt haben, betrachten Sie diese Zahlungserinnerung bitte als gegenstandlos.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Mit freundlichen Grüßen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Mark Hermann </a:t>
            </a:r>
          </a:p>
        </p:txBody>
      </p:sp>
    </p:spTree>
    <p:extLst>
      <p:ext uri="{BB962C8B-B14F-4D97-AF65-F5344CB8AC3E}">
        <p14:creationId xmlns:p14="http://schemas.microsoft.com/office/powerpoint/2010/main" val="1289918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D9F14F6-EEB3-07AA-2BE5-0FA334BD8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/>
              <a:t>Relativsätze</a:t>
            </a:r>
          </a:p>
        </p:txBody>
      </p:sp>
      <p:graphicFrame>
        <p:nvGraphicFramePr>
          <p:cNvPr id="5" name="Tabelle 4">
            <a:extLst>
              <a:ext uri="{FF2B5EF4-FFF2-40B4-BE49-F238E27FC236}">
                <a16:creationId xmlns:a16="http://schemas.microsoft.com/office/drawing/2014/main" id="{ADA73FF4-3379-2DC0-F1C4-EBFD047CB5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68563"/>
              </p:ext>
            </p:extLst>
          </p:nvPr>
        </p:nvGraphicFramePr>
        <p:xfrm>
          <a:off x="1066798" y="1742536"/>
          <a:ext cx="9949135" cy="3719124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2461406">
                  <a:extLst>
                    <a:ext uri="{9D8B030D-6E8A-4147-A177-3AD203B41FA5}">
                      <a16:colId xmlns:a16="http://schemas.microsoft.com/office/drawing/2014/main" val="568133257"/>
                    </a:ext>
                  </a:extLst>
                </a:gridCol>
                <a:gridCol w="1854679">
                  <a:extLst>
                    <a:ext uri="{9D8B030D-6E8A-4147-A177-3AD203B41FA5}">
                      <a16:colId xmlns:a16="http://schemas.microsoft.com/office/drawing/2014/main" val="458973247"/>
                    </a:ext>
                  </a:extLst>
                </a:gridCol>
                <a:gridCol w="1958196">
                  <a:extLst>
                    <a:ext uri="{9D8B030D-6E8A-4147-A177-3AD203B41FA5}">
                      <a16:colId xmlns:a16="http://schemas.microsoft.com/office/drawing/2014/main" val="1192352056"/>
                    </a:ext>
                  </a:extLst>
                </a:gridCol>
                <a:gridCol w="1992702">
                  <a:extLst>
                    <a:ext uri="{9D8B030D-6E8A-4147-A177-3AD203B41FA5}">
                      <a16:colId xmlns:a16="http://schemas.microsoft.com/office/drawing/2014/main" val="2570186947"/>
                    </a:ext>
                  </a:extLst>
                </a:gridCol>
                <a:gridCol w="1682152">
                  <a:extLst>
                    <a:ext uri="{9D8B030D-6E8A-4147-A177-3AD203B41FA5}">
                      <a16:colId xmlns:a16="http://schemas.microsoft.com/office/drawing/2014/main" val="2310270404"/>
                    </a:ext>
                  </a:extLst>
                </a:gridCol>
              </a:tblGrid>
              <a:tr h="698739">
                <a:tc>
                  <a:txBody>
                    <a:bodyPr/>
                    <a:lstStyle/>
                    <a:p>
                      <a:r>
                        <a:rPr lang="de-DE" sz="2400" b="1" u="none" dirty="0">
                          <a:solidFill>
                            <a:schemeClr val="tx1"/>
                          </a:solidFill>
                        </a:rPr>
                        <a:t>Relativpronomen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4955767"/>
                  </a:ext>
                </a:extLst>
              </a:tr>
              <a:tr h="604077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Nominativ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Akkusativ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Dativ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Genitiv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5857347"/>
                  </a:ext>
                </a:extLst>
              </a:tr>
              <a:tr h="604077">
                <a:tc>
                  <a:txBody>
                    <a:bodyPr/>
                    <a:lstStyle/>
                    <a:p>
                      <a:r>
                        <a:rPr lang="de-DE" dirty="0"/>
                        <a:t>maskulin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7561384"/>
                  </a:ext>
                </a:extLst>
              </a:tr>
              <a:tr h="604077">
                <a:tc>
                  <a:txBody>
                    <a:bodyPr/>
                    <a:lstStyle/>
                    <a:p>
                      <a:r>
                        <a:rPr lang="de-DE" dirty="0"/>
                        <a:t>feminin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deren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049218"/>
                  </a:ext>
                </a:extLst>
              </a:tr>
              <a:tr h="604077">
                <a:tc>
                  <a:txBody>
                    <a:bodyPr/>
                    <a:lstStyle/>
                    <a:p>
                      <a:r>
                        <a:rPr lang="de-DE" dirty="0"/>
                        <a:t>neutral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dessen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7070159"/>
                  </a:ext>
                </a:extLst>
              </a:tr>
              <a:tr h="604077">
                <a:tc>
                  <a:txBody>
                    <a:bodyPr/>
                    <a:lstStyle/>
                    <a:p>
                      <a:r>
                        <a:rPr lang="de-DE" dirty="0"/>
                        <a:t>Plural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denen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deren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42458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61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EB72A9B-FD82-4F09-BF1E-D39311D3A0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39B371-6E4E-4070-AB4E-4D788405A5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37DAED-8BFE-4563-BB45-B5E554D70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840EF59-3A9E-4073-7216-42B85F12F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de-DE" b="1" dirty="0"/>
              <a:t>Relativsätze</a:t>
            </a: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10740574-0C31-309F-677D-483EE7892A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1851591"/>
              </p:ext>
            </p:extLst>
          </p:nvPr>
        </p:nvGraphicFramePr>
        <p:xfrm>
          <a:off x="929640" y="1857481"/>
          <a:ext cx="10058400" cy="3725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742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EB72A9B-FD82-4F09-BF1E-D39311D3A0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39B371-6E4E-4070-AB4E-4D788405A5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37DAED-8BFE-4563-BB45-B5E554D70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840EF59-3A9E-4073-7216-42B85F12F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521824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de-DE" b="1" dirty="0"/>
              <a:t>Relativsätze</a:t>
            </a: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10740574-0C31-309F-677D-483EE7892A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9686526"/>
              </p:ext>
            </p:extLst>
          </p:nvPr>
        </p:nvGraphicFramePr>
        <p:xfrm>
          <a:off x="929640" y="1719458"/>
          <a:ext cx="10058400" cy="3725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4507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EB72A9B-FD82-4F09-BF1E-D39311D3A0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39B371-6E4E-4070-AB4E-4D788405A5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37DAED-8BFE-4563-BB45-B5E554D70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840EF59-3A9E-4073-7216-42B85F12F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521824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de-DE" b="1" dirty="0"/>
              <a:t>Relativsätze</a:t>
            </a: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10740574-0C31-309F-677D-483EE7892A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695054"/>
              </p:ext>
            </p:extLst>
          </p:nvPr>
        </p:nvGraphicFramePr>
        <p:xfrm>
          <a:off x="929640" y="1719458"/>
          <a:ext cx="10058400" cy="3725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32990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EB72A9B-FD82-4F09-BF1E-D39311D3A0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39B371-6E4E-4070-AB4E-4D788405A5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37DAED-8BFE-4563-BB45-B5E554D70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840EF59-3A9E-4073-7216-42B85F12F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521824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de-DE" b="1" dirty="0"/>
              <a:t>Relativsätze</a:t>
            </a: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10740574-0C31-309F-677D-483EE7892A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8882810"/>
              </p:ext>
            </p:extLst>
          </p:nvPr>
        </p:nvGraphicFramePr>
        <p:xfrm>
          <a:off x="929640" y="1719458"/>
          <a:ext cx="10058400" cy="3725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44769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tangle 63">
            <a:extLst>
              <a:ext uri="{FF2B5EF4-FFF2-40B4-BE49-F238E27FC236}">
                <a16:creationId xmlns:a16="http://schemas.microsoft.com/office/drawing/2014/main" id="{EB949D8D-8E17-4DBF-BEA8-13C57BF638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Zwei rollende Würfel in der Luft">
            <a:extLst>
              <a:ext uri="{FF2B5EF4-FFF2-40B4-BE49-F238E27FC236}">
                <a16:creationId xmlns:a16="http://schemas.microsoft.com/office/drawing/2014/main" id="{E3DAF27F-2BDC-163A-0C7C-4D12460F14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357"/>
          <a:stretch/>
        </p:blipFill>
        <p:spPr>
          <a:xfrm>
            <a:off x="553637" y="2495250"/>
            <a:ext cx="3322121" cy="1868690"/>
          </a:xfrm>
          <a:prstGeom prst="rect">
            <a:avLst/>
          </a:prstGeom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4BC6FC45-D4D9-4025-91DA-272D318D37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54630" y="237744"/>
            <a:ext cx="7652977" cy="638251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EA284212-C175-4C82-B112-A5208F70C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19222" y="393365"/>
            <a:ext cx="7328969" cy="6059273"/>
          </a:xfrm>
          <a:prstGeom prst="rect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51ABD1D-F924-8A32-2A17-5C7F303156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1392" y="642593"/>
            <a:ext cx="6281928" cy="1744183"/>
          </a:xfrm>
        </p:spPr>
        <p:txBody>
          <a:bodyPr>
            <a:normAutofit/>
          </a:bodyPr>
          <a:lstStyle/>
          <a:p>
            <a:r>
              <a:rPr lang="de-DE" dirty="0"/>
              <a:t>Zweiteilige </a:t>
            </a:r>
            <a:r>
              <a:rPr lang="de-DE" dirty="0" err="1"/>
              <a:t>Konjuktionen</a:t>
            </a:r>
            <a:endParaRPr lang="de-DE" dirty="0"/>
          </a:p>
        </p:txBody>
      </p:sp>
      <p:graphicFrame>
        <p:nvGraphicFramePr>
          <p:cNvPr id="72" name="Inhaltsplatzhalter 2">
            <a:extLst>
              <a:ext uri="{FF2B5EF4-FFF2-40B4-BE49-F238E27FC236}">
                <a16:creationId xmlns:a16="http://schemas.microsoft.com/office/drawing/2014/main" id="{65E122E4-169F-0ACB-BA72-ADCF814F2FB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041392" y="2386584"/>
          <a:ext cx="6281928" cy="3648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feld 7">
            <a:extLst>
              <a:ext uri="{FF2B5EF4-FFF2-40B4-BE49-F238E27FC236}">
                <a16:creationId xmlns:a16="http://schemas.microsoft.com/office/drawing/2014/main" id="{018C3CB8-EE20-FA06-64AE-9B2F4475706B}"/>
              </a:ext>
            </a:extLst>
          </p:cNvPr>
          <p:cNvSpPr txBox="1"/>
          <p:nvPr/>
        </p:nvSpPr>
        <p:spPr>
          <a:xfrm>
            <a:off x="120843" y="393365"/>
            <a:ext cx="3994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Setzen n 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50E75BE0-8CD0-72C0-937F-3EE83A9C55E6}"/>
              </a:ext>
            </a:extLst>
          </p:cNvPr>
          <p:cNvSpPr txBox="1"/>
          <p:nvPr/>
        </p:nvSpPr>
        <p:spPr>
          <a:xfrm>
            <a:off x="351691" y="677606"/>
            <a:ext cx="41648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>
                <a:solidFill>
                  <a:schemeClr val="bg2"/>
                </a:solidFill>
              </a:rPr>
              <a:t>Ordnen Sie die Konjunktionen die Erklärungen zu.</a:t>
            </a:r>
          </a:p>
        </p:txBody>
      </p:sp>
    </p:spTree>
    <p:extLst>
      <p:ext uri="{BB962C8B-B14F-4D97-AF65-F5344CB8AC3E}">
        <p14:creationId xmlns:p14="http://schemas.microsoft.com/office/powerpoint/2010/main" val="1009026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72" grpId="0">
        <p:bldAsOne/>
      </p:bldGraphic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Custom 8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96A9A9"/>
      </a:accent1>
      <a:accent2>
        <a:srgbClr val="CB58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D0690C"/>
      </a:hlink>
      <a:folHlink>
        <a:srgbClr val="9696A0"/>
      </a:folHlink>
    </a:clrScheme>
    <a:fontScheme name="Savon">
      <a:majorFont>
        <a:latin typeface="Century Schoolbook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FEC02C1F9D9DD041BB604A1E7409B6CC" ma:contentTypeVersion="9" ma:contentTypeDescription="Ein neues Dokument erstellen." ma:contentTypeScope="" ma:versionID="c8248582bfb76a44de47c1d36046edc3">
  <xsd:schema xmlns:xsd="http://www.w3.org/2001/XMLSchema" xmlns:xs="http://www.w3.org/2001/XMLSchema" xmlns:p="http://schemas.microsoft.com/office/2006/metadata/properties" xmlns:ns2="25cf6f13-dbc6-48f8-affa-c19f8a4808a7" xmlns:ns3="2d022b79-9799-4ed9-bbee-0115a73e24c4" targetNamespace="http://schemas.microsoft.com/office/2006/metadata/properties" ma:root="true" ma:fieldsID="b6bfa6301a9de41f997465c88de20251" ns2:_="" ns3:_="">
    <xsd:import namespace="25cf6f13-dbc6-48f8-affa-c19f8a4808a7"/>
    <xsd:import namespace="2d022b79-9799-4ed9-bbee-0115a73e24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cf6f13-dbc6-48f8-affa-c19f8a4808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022b79-9799-4ed9-bbee-0115a73e24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213B59-800E-480B-BA00-6228C5F7A127}"/>
</file>

<file path=customXml/itemProps2.xml><?xml version="1.0" encoding="utf-8"?>
<ds:datastoreItem xmlns:ds="http://schemas.openxmlformats.org/officeDocument/2006/customXml" ds:itemID="{0D0EFAA6-A04A-4AB1-A63E-CB9B5EE0638E}"/>
</file>

<file path=customXml/itemProps3.xml><?xml version="1.0" encoding="utf-8"?>
<ds:datastoreItem xmlns:ds="http://schemas.openxmlformats.org/officeDocument/2006/customXml" ds:itemID="{B040D123-D494-4BC6-895E-FFD323E52F63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561</Words>
  <Application>Microsoft Office PowerPoint</Application>
  <PresentationFormat>Breitbild</PresentationFormat>
  <Paragraphs>139</Paragraphs>
  <Slides>16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16</vt:i4>
      </vt:variant>
    </vt:vector>
  </HeadingPairs>
  <TitlesOfParts>
    <vt:vector size="20" baseType="lpstr">
      <vt:lpstr>Century Schoolbook</vt:lpstr>
      <vt:lpstr>Franklin Gothic Book</vt:lpstr>
      <vt:lpstr>Garamond</vt:lpstr>
      <vt:lpstr>SavonVTI</vt:lpstr>
      <vt:lpstr>BESTELLEN UND BEZAHLEN</vt:lpstr>
      <vt:lpstr>BESTELLUNGEN AUFGEBEN  Die folgenden Präfixe sind nie trennbar:  Die 5 häufigsten nicht trennbaren Präfixe sind: be-, ent-, er-, ver-, zer-  Ebenfalls sind nicht trennbar: ge-, hinter-, miss-,</vt:lpstr>
      <vt:lpstr>Was passt zusammen? </vt:lpstr>
      <vt:lpstr>Wie heißen die Nomen zu diesen Verben?</vt:lpstr>
      <vt:lpstr>SICH TELEFONISCH ERKUNDIGEN</vt:lpstr>
      <vt:lpstr>Kommunikation am Telefon</vt:lpstr>
      <vt:lpstr>Lesen Sie die Situation spielen Sie den Dialog. </vt:lpstr>
      <vt:lpstr>Rechnungen bezahlen</vt:lpstr>
      <vt:lpstr>Rechnungen bezahlen</vt:lpstr>
      <vt:lpstr>Zahlungserinnerungen </vt:lpstr>
      <vt:lpstr>Relativsätze</vt:lpstr>
      <vt:lpstr>Relativsätze</vt:lpstr>
      <vt:lpstr>Relativsätze</vt:lpstr>
      <vt:lpstr>Relativsätze</vt:lpstr>
      <vt:lpstr>Relativsätze</vt:lpstr>
      <vt:lpstr>Zweiteilige Konjuktionen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BESTELLEN UND BEZAHLEN</dc:title>
  <dc:creator>Merve Türüdü</dc:creator>
  <cp:lastModifiedBy>Merve Türüdü</cp:lastModifiedBy>
  <cp:revision>4</cp:revision>
  <dcterms:created xsi:type="dcterms:W3CDTF">2024-01-31T13:42:05Z</dcterms:created>
  <dcterms:modified xsi:type="dcterms:W3CDTF">2024-02-01T14:34:49Z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0x010100FEC02C1F9D9DD041BB604A1E7409B6CC</vt:lpwstr>
  </property>
</Properties>
</file>