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drawing1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E6636F-2CA3-4B83-9EBA-5B85B02562E2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127B7AE-4679-4803-AAA5-A0F02A4708D1}">
      <dgm:prSet/>
      <dgm:spPr/>
      <dgm:t>
        <a:bodyPr/>
        <a:lstStyle/>
        <a:p>
          <a:r>
            <a:rPr lang="de-DE" dirty="0"/>
            <a:t>Voraussetzung</a:t>
          </a:r>
          <a:endParaRPr lang="en-US" dirty="0"/>
        </a:p>
      </dgm:t>
    </dgm:pt>
    <dgm:pt modelId="{229097DF-45EA-4994-90EB-D3E224941C34}" type="parTrans" cxnId="{5F095E9E-8702-48CA-B381-073DAB47E85A}">
      <dgm:prSet/>
      <dgm:spPr/>
      <dgm:t>
        <a:bodyPr/>
        <a:lstStyle/>
        <a:p>
          <a:endParaRPr lang="en-US"/>
        </a:p>
      </dgm:t>
    </dgm:pt>
    <dgm:pt modelId="{AFBF7D81-D36C-48EB-AEBF-B520B155A928}" type="sibTrans" cxnId="{5F095E9E-8702-48CA-B381-073DAB47E85A}">
      <dgm:prSet/>
      <dgm:spPr/>
      <dgm:t>
        <a:bodyPr/>
        <a:lstStyle/>
        <a:p>
          <a:endParaRPr lang="en-US"/>
        </a:p>
      </dgm:t>
    </dgm:pt>
    <dgm:pt modelId="{C3F414E0-1B69-45A3-B232-C413D9224B36}">
      <dgm:prSet/>
      <dgm:spPr/>
      <dgm:t>
        <a:bodyPr/>
        <a:lstStyle/>
        <a:p>
          <a:r>
            <a:rPr lang="de-DE"/>
            <a:t>Beratungstermin</a:t>
          </a:r>
          <a:endParaRPr lang="en-US"/>
        </a:p>
      </dgm:t>
    </dgm:pt>
    <dgm:pt modelId="{E649EA15-14E4-45A0-BCBE-3DD18B17E2D2}" type="parTrans" cxnId="{BC176982-270E-4DC1-8393-3430F4D8D6B2}">
      <dgm:prSet/>
      <dgm:spPr/>
      <dgm:t>
        <a:bodyPr/>
        <a:lstStyle/>
        <a:p>
          <a:endParaRPr lang="en-US"/>
        </a:p>
      </dgm:t>
    </dgm:pt>
    <dgm:pt modelId="{6F37C56C-F05C-4332-A9FD-BF7A1512EDD6}" type="sibTrans" cxnId="{BC176982-270E-4DC1-8393-3430F4D8D6B2}">
      <dgm:prSet/>
      <dgm:spPr/>
      <dgm:t>
        <a:bodyPr/>
        <a:lstStyle/>
        <a:p>
          <a:endParaRPr lang="en-US"/>
        </a:p>
      </dgm:t>
    </dgm:pt>
    <dgm:pt modelId="{0D0362BF-D9FC-46E0-B2DB-0C36552AB017}">
      <dgm:prSet/>
      <dgm:spPr/>
      <dgm:t>
        <a:bodyPr/>
        <a:lstStyle/>
        <a:p>
          <a:r>
            <a:rPr lang="de-DE"/>
            <a:t>Antragstellung</a:t>
          </a:r>
          <a:endParaRPr lang="en-US"/>
        </a:p>
      </dgm:t>
    </dgm:pt>
    <dgm:pt modelId="{F9966047-6041-4E01-99F4-897C7D6E162E}" type="parTrans" cxnId="{BCE80030-243C-4221-B0FD-8A864BAB256C}">
      <dgm:prSet/>
      <dgm:spPr/>
      <dgm:t>
        <a:bodyPr/>
        <a:lstStyle/>
        <a:p>
          <a:endParaRPr lang="en-US"/>
        </a:p>
      </dgm:t>
    </dgm:pt>
    <dgm:pt modelId="{053472E0-9A49-4C9C-AFD3-AA6867F8AA32}" type="sibTrans" cxnId="{BCE80030-243C-4221-B0FD-8A864BAB256C}">
      <dgm:prSet/>
      <dgm:spPr/>
      <dgm:t>
        <a:bodyPr/>
        <a:lstStyle/>
        <a:p>
          <a:endParaRPr lang="en-US"/>
        </a:p>
      </dgm:t>
    </dgm:pt>
    <dgm:pt modelId="{3ECF4885-70CF-4EB5-8C06-A75BD59C9D4A}">
      <dgm:prSet/>
      <dgm:spPr/>
      <dgm:t>
        <a:bodyPr/>
        <a:lstStyle/>
        <a:p>
          <a:r>
            <a:rPr lang="de-DE"/>
            <a:t>Einbürgerungstest</a:t>
          </a:r>
          <a:endParaRPr lang="en-US"/>
        </a:p>
      </dgm:t>
    </dgm:pt>
    <dgm:pt modelId="{C5315586-2DC6-4454-AB70-25B63D6D8B8E}" type="parTrans" cxnId="{A8B2E5D2-322E-482B-AD70-E78ABE48766B}">
      <dgm:prSet/>
      <dgm:spPr/>
      <dgm:t>
        <a:bodyPr/>
        <a:lstStyle/>
        <a:p>
          <a:endParaRPr lang="en-US"/>
        </a:p>
      </dgm:t>
    </dgm:pt>
    <dgm:pt modelId="{4B555438-76E9-4465-854A-5FD48E156691}" type="sibTrans" cxnId="{A8B2E5D2-322E-482B-AD70-E78ABE48766B}">
      <dgm:prSet/>
      <dgm:spPr/>
      <dgm:t>
        <a:bodyPr/>
        <a:lstStyle/>
        <a:p>
          <a:endParaRPr lang="en-US"/>
        </a:p>
      </dgm:t>
    </dgm:pt>
    <dgm:pt modelId="{E8ACE2D5-A7D8-4544-A273-3496FFF7CC96}" type="pres">
      <dgm:prSet presAssocID="{B6E6636F-2CA3-4B83-9EBA-5B85B02562E2}" presName="matrix" presStyleCnt="0">
        <dgm:presLayoutVars>
          <dgm:chMax val="1"/>
          <dgm:dir/>
          <dgm:resizeHandles val="exact"/>
        </dgm:presLayoutVars>
      </dgm:prSet>
      <dgm:spPr/>
    </dgm:pt>
    <dgm:pt modelId="{83F09F9C-5B47-445C-9B65-3B1E44293B1C}" type="pres">
      <dgm:prSet presAssocID="{B6E6636F-2CA3-4B83-9EBA-5B85B02562E2}" presName="diamond" presStyleLbl="bgShp" presStyleIdx="0" presStyleCnt="1"/>
      <dgm:spPr/>
    </dgm:pt>
    <dgm:pt modelId="{5FAD5700-02E7-4942-909B-170E33E0F446}" type="pres">
      <dgm:prSet presAssocID="{B6E6636F-2CA3-4B83-9EBA-5B85B02562E2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10F9F8F-0940-445B-A434-7FB6EEF2B66E}" type="pres">
      <dgm:prSet presAssocID="{B6E6636F-2CA3-4B83-9EBA-5B85B02562E2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38B75D8-0314-44B8-B335-221BD0C68669}" type="pres">
      <dgm:prSet presAssocID="{B6E6636F-2CA3-4B83-9EBA-5B85B02562E2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C40569BB-C100-47CE-885A-EC58A6C6217D}" type="pres">
      <dgm:prSet presAssocID="{B6E6636F-2CA3-4B83-9EBA-5B85B02562E2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CE80030-243C-4221-B0FD-8A864BAB256C}" srcId="{B6E6636F-2CA3-4B83-9EBA-5B85B02562E2}" destId="{0D0362BF-D9FC-46E0-B2DB-0C36552AB017}" srcOrd="2" destOrd="0" parTransId="{F9966047-6041-4E01-99F4-897C7D6E162E}" sibTransId="{053472E0-9A49-4C9C-AFD3-AA6867F8AA32}"/>
    <dgm:cxn modelId="{477E3B55-34D6-43B1-8B30-C1A5DBFFA92C}" type="presOf" srcId="{F127B7AE-4679-4803-AAA5-A0F02A4708D1}" destId="{5FAD5700-02E7-4942-909B-170E33E0F446}" srcOrd="0" destOrd="0" presId="urn:microsoft.com/office/officeart/2005/8/layout/matrix3"/>
    <dgm:cxn modelId="{BC176982-270E-4DC1-8393-3430F4D8D6B2}" srcId="{B6E6636F-2CA3-4B83-9EBA-5B85B02562E2}" destId="{C3F414E0-1B69-45A3-B232-C413D9224B36}" srcOrd="1" destOrd="0" parTransId="{E649EA15-14E4-45A0-BCBE-3DD18B17E2D2}" sibTransId="{6F37C56C-F05C-4332-A9FD-BF7A1512EDD6}"/>
    <dgm:cxn modelId="{5F095E9E-8702-48CA-B381-073DAB47E85A}" srcId="{B6E6636F-2CA3-4B83-9EBA-5B85B02562E2}" destId="{F127B7AE-4679-4803-AAA5-A0F02A4708D1}" srcOrd="0" destOrd="0" parTransId="{229097DF-45EA-4994-90EB-D3E224941C34}" sibTransId="{AFBF7D81-D36C-48EB-AEBF-B520B155A928}"/>
    <dgm:cxn modelId="{C20BFAAF-E6A6-4C34-8EB9-D5FB386C266C}" type="presOf" srcId="{B6E6636F-2CA3-4B83-9EBA-5B85B02562E2}" destId="{E8ACE2D5-A7D8-4544-A273-3496FFF7CC96}" srcOrd="0" destOrd="0" presId="urn:microsoft.com/office/officeart/2005/8/layout/matrix3"/>
    <dgm:cxn modelId="{67679FC0-2658-49A6-B431-7B3FFD67BB9C}" type="presOf" srcId="{3ECF4885-70CF-4EB5-8C06-A75BD59C9D4A}" destId="{C40569BB-C100-47CE-885A-EC58A6C6217D}" srcOrd="0" destOrd="0" presId="urn:microsoft.com/office/officeart/2005/8/layout/matrix3"/>
    <dgm:cxn modelId="{41F39AC2-95B7-4F76-BB7F-E2F11F3CBD0D}" type="presOf" srcId="{0D0362BF-D9FC-46E0-B2DB-0C36552AB017}" destId="{038B75D8-0314-44B8-B335-221BD0C68669}" srcOrd="0" destOrd="0" presId="urn:microsoft.com/office/officeart/2005/8/layout/matrix3"/>
    <dgm:cxn modelId="{A8B2E5D2-322E-482B-AD70-E78ABE48766B}" srcId="{B6E6636F-2CA3-4B83-9EBA-5B85B02562E2}" destId="{3ECF4885-70CF-4EB5-8C06-A75BD59C9D4A}" srcOrd="3" destOrd="0" parTransId="{C5315586-2DC6-4454-AB70-25B63D6D8B8E}" sibTransId="{4B555438-76E9-4465-854A-5FD48E156691}"/>
    <dgm:cxn modelId="{A54325D4-AF09-4652-9E4A-C53BE9F850C0}" type="presOf" srcId="{C3F414E0-1B69-45A3-B232-C413D9224B36}" destId="{F10F9F8F-0940-445B-A434-7FB6EEF2B66E}" srcOrd="0" destOrd="0" presId="urn:microsoft.com/office/officeart/2005/8/layout/matrix3"/>
    <dgm:cxn modelId="{CD6B42F1-BE21-4F39-99B6-F3A2F9AACB56}" type="presParOf" srcId="{E8ACE2D5-A7D8-4544-A273-3496FFF7CC96}" destId="{83F09F9C-5B47-445C-9B65-3B1E44293B1C}" srcOrd="0" destOrd="0" presId="urn:microsoft.com/office/officeart/2005/8/layout/matrix3"/>
    <dgm:cxn modelId="{05DC6242-DA4B-45D1-A632-904069580719}" type="presParOf" srcId="{E8ACE2D5-A7D8-4544-A273-3496FFF7CC96}" destId="{5FAD5700-02E7-4942-909B-170E33E0F446}" srcOrd="1" destOrd="0" presId="urn:microsoft.com/office/officeart/2005/8/layout/matrix3"/>
    <dgm:cxn modelId="{90178AB4-6578-4D3C-927A-4994634B3AE8}" type="presParOf" srcId="{E8ACE2D5-A7D8-4544-A273-3496FFF7CC96}" destId="{F10F9F8F-0940-445B-A434-7FB6EEF2B66E}" srcOrd="2" destOrd="0" presId="urn:microsoft.com/office/officeart/2005/8/layout/matrix3"/>
    <dgm:cxn modelId="{85CD5F2D-A59E-4BA9-836C-4B99F7C1E7A2}" type="presParOf" srcId="{E8ACE2D5-A7D8-4544-A273-3496FFF7CC96}" destId="{038B75D8-0314-44B8-B335-221BD0C68669}" srcOrd="3" destOrd="0" presId="urn:microsoft.com/office/officeart/2005/8/layout/matrix3"/>
    <dgm:cxn modelId="{ABBB4D75-F417-4FD1-99E3-11F58B635520}" type="presParOf" srcId="{E8ACE2D5-A7D8-4544-A273-3496FFF7CC96}" destId="{C40569BB-C100-47CE-885A-EC58A6C6217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09F9C-5B47-445C-9B65-3B1E44293B1C}">
      <dsp:nvSpPr>
        <dsp:cNvPr id="0" name=""/>
        <dsp:cNvSpPr/>
      </dsp:nvSpPr>
      <dsp:spPr>
        <a:xfrm>
          <a:off x="2480953" y="0"/>
          <a:ext cx="4394200" cy="4394200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AD5700-02E7-4942-909B-170E33E0F446}">
      <dsp:nvSpPr>
        <dsp:cNvPr id="0" name=""/>
        <dsp:cNvSpPr/>
      </dsp:nvSpPr>
      <dsp:spPr>
        <a:xfrm>
          <a:off x="2898402" y="417449"/>
          <a:ext cx="1713738" cy="171373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/>
            <a:t>Voraussetzung</a:t>
          </a:r>
          <a:endParaRPr lang="en-US" sz="1400" kern="1200" dirty="0"/>
        </a:p>
      </dsp:txBody>
      <dsp:txXfrm>
        <a:off x="2982060" y="501107"/>
        <a:ext cx="1546422" cy="1546422"/>
      </dsp:txXfrm>
    </dsp:sp>
    <dsp:sp modelId="{F10F9F8F-0940-445B-A434-7FB6EEF2B66E}">
      <dsp:nvSpPr>
        <dsp:cNvPr id="0" name=""/>
        <dsp:cNvSpPr/>
      </dsp:nvSpPr>
      <dsp:spPr>
        <a:xfrm>
          <a:off x="4743966" y="417449"/>
          <a:ext cx="1713738" cy="171373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Beratungstermin</a:t>
          </a:r>
          <a:endParaRPr lang="en-US" sz="1400" kern="1200"/>
        </a:p>
      </dsp:txBody>
      <dsp:txXfrm>
        <a:off x="4827624" y="501107"/>
        <a:ext cx="1546422" cy="1546422"/>
      </dsp:txXfrm>
    </dsp:sp>
    <dsp:sp modelId="{038B75D8-0314-44B8-B335-221BD0C68669}">
      <dsp:nvSpPr>
        <dsp:cNvPr id="0" name=""/>
        <dsp:cNvSpPr/>
      </dsp:nvSpPr>
      <dsp:spPr>
        <a:xfrm>
          <a:off x="2898402" y="2263013"/>
          <a:ext cx="1713738" cy="171373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Antragstellung</a:t>
          </a:r>
          <a:endParaRPr lang="en-US" sz="1400" kern="1200"/>
        </a:p>
      </dsp:txBody>
      <dsp:txXfrm>
        <a:off x="2982060" y="2346671"/>
        <a:ext cx="1546422" cy="1546422"/>
      </dsp:txXfrm>
    </dsp:sp>
    <dsp:sp modelId="{C40569BB-C100-47CE-885A-EC58A6C6217D}">
      <dsp:nvSpPr>
        <dsp:cNvPr id="0" name=""/>
        <dsp:cNvSpPr/>
      </dsp:nvSpPr>
      <dsp:spPr>
        <a:xfrm>
          <a:off x="4743966" y="2263013"/>
          <a:ext cx="1713738" cy="171373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/>
            <a:t>Einbürgerungstest</a:t>
          </a:r>
          <a:endParaRPr lang="en-US" sz="1400" kern="1200"/>
        </a:p>
      </dsp:txBody>
      <dsp:txXfrm>
        <a:off x="4827624" y="2346671"/>
        <a:ext cx="1546422" cy="15464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29D3F2-560E-642C-6A98-EB855E0BA3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D0CF421-8F28-2084-E3FE-D56C2B420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E26E252-8D91-CD2E-64F8-71C93AC85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874B65C-04E9-F8A7-8322-810108146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0E459AE-2371-E7EF-B1C9-4D6EDD4D3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268832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E266A2-43B2-BBBB-3C7C-1F912B031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DD50028-EC34-30AB-BDD7-D4C06ABC0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E92C13B-3497-57C1-7024-BA90C78DE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43A242F-521F-9D04-6A66-8282F31E6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D0CDBC0-FC5D-2336-E073-FC1AA2CC0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92799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CAF54-ABCC-E920-2791-0ECF958D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7570D5C-5F24-2796-A070-F24DCD0ADF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4D1FE7A-AACD-5DCF-3FDB-69ACC8F1F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313FCDB-31D2-D6DC-F6B9-05079378A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CBBD4AB-BBEF-B1E0-6451-A5A2184A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404871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E5287A-2321-EFD2-F1E9-8E9382DD3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36BFE78-4FA0-1C0C-7479-4C1124AEE4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8EF51C5-598C-1659-E608-D8563AAAE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C692697-6321-15E4-6718-542A4465D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160608E-AEAB-4082-2597-68486DE70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C3C4EA2-9E76-3D7F-B9B6-CF030576A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741325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AD1A21-0C75-6B34-0FEF-9A391C4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0AF805C-633B-E7BD-54C6-4A10E6AED2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ACF4B72-C596-E23D-1BBC-8F3981EB2E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EFC39E3-2844-9BDD-67A3-78C6FC7E11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3C50518C-EAF0-E639-7FE6-C8D1E93BCA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A67F7B2-02F5-4F05-696D-34FAF8ED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4DF7C06-C5ED-9EC3-EDDD-EE1D75C1D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513007C-9516-7136-3F13-9AB054D1F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76176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B5401A-123D-B8B9-0CAA-8200ED416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5E01677-5EB8-40FD-F209-64B47F120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290C5A4-89F6-795C-1133-44C51EDA6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3F17B97-88FA-FCFF-7772-F6291D6BE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110891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F9C606E-2221-C941-7C39-8D5D21ADD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06F0256-45B3-C978-261B-E0DA03A32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B9077C6-2FDC-7648-C330-822278EE6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783755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24EADA-F31B-2950-B850-3EDEC506E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4A8FDFA-DD11-A472-ED0A-E799C64C1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585BB3C-5944-5F56-2FEA-8538D2B29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06D210-781C-2B9D-E769-88060189D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1E836A6-01B7-B5BE-47D4-7FA9F4F35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D56EB17-6534-0E79-8F13-0FEC9F7EB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721824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D3CBEC-716D-E121-8C19-A49B10F15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B8B02C3-B139-B49E-3B3E-497AAAFC34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D11DBA4-6FAD-5C1E-3895-59404265FA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DEFF41-67A1-00CD-7668-5DD52AE2C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0AC4558-1035-64CA-CB7C-BA4A59084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B80A1B5-3FF4-E079-6569-9E0B7B44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83939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D3B441-9EBF-3F8E-62E4-923556672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86967A09-EFBE-7E34-6354-6C4E1F6FB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81B645E-071B-4C2C-2412-E7830D7DF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B5A8CFB-A90E-0C88-8C39-5A6053B54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AD92F71-ACD1-8F67-93B9-54007A087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817429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E142161-16F3-68B7-A52C-986381D531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FB0CF8A-889C-D8ED-8043-EF9BD8EB61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782881-424E-D400-8AED-16B083AA1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6AD4B18-B91D-E37D-FD27-01EE94099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D56A9FB-585D-B18E-5D97-6DB2D1A13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702663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D11B769-5FE6-BC08-AD17-B88196422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7B9716D-2297-778C-92B5-B40705A25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5AD2CC0-52B9-430F-A09A-FE30BB034E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052858-27E6-4EB7-A95A-8B8DC9470543}" type="datetimeFigureOut">
              <a:rPr lang="en-DE" smtClean="0"/>
              <a:t>09/02/2024</a:t>
            </a:fld>
            <a:endParaRPr lang="en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32F5539-7CAA-00B9-2A50-DB9AD415C1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A09F421-D8E8-A8E6-58F7-F442BB512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65D2FF-3B64-4FAE-8D63-A857DFAD4527}" type="slidenum">
              <a:rPr lang="en-DE" smtClean="0"/>
              <a:t>‹Nr.›</a:t>
            </a:fld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138890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amf.de/DE/Themen/Integration/ZugewanderteTeilnehmende/Einbuergerung/einbuergerung.html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amf.de/DE/Themen/Integration/ZugewanderteTeilnehmende/OnlineTestcenter/online-testcenter-node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 descr="Ein Bild, das Menschliches Gesicht, Clipart, Darstellung, Animierter Cartoon enthält.&#10;&#10;Automatisch generierte Beschreibung">
            <a:extLst>
              <a:ext uri="{FF2B5EF4-FFF2-40B4-BE49-F238E27FC236}">
                <a16:creationId xmlns:a16="http://schemas.microsoft.com/office/drawing/2014/main" id="{2AC1023E-5FB9-8C78-6F90-A13482A4C1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7" b="17713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A4843BE-E703-E99F-441A-68C4F37A0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831" y="252886"/>
            <a:ext cx="5452529" cy="3569242"/>
          </a:xfrm>
        </p:spPr>
        <p:txBody>
          <a:bodyPr anchor="t">
            <a:normAutofit/>
          </a:bodyPr>
          <a:lstStyle/>
          <a:p>
            <a:pPr algn="l"/>
            <a:r>
              <a:rPr lang="de-DE" sz="5200" b="1" dirty="0"/>
              <a:t>Einbürgerung</a:t>
            </a:r>
            <a:endParaRPr lang="en-DE" sz="520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90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CBC694-A82F-D01E-8A4C-ABE299940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9356106" cy="1200329"/>
          </a:xfrm>
        </p:spPr>
        <p:txBody>
          <a:bodyPr anchor="t">
            <a:normAutofit/>
          </a:bodyPr>
          <a:lstStyle/>
          <a:p>
            <a:r>
              <a:rPr lang="de-DE" sz="8000" dirty="0"/>
              <a:t>Einbürgerungsprozess</a:t>
            </a:r>
            <a:endParaRPr lang="en-DE" sz="8000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4200" y="554152"/>
            <a:ext cx="574177" cy="1075866"/>
            <a:chOff x="10994200" y="554152"/>
            <a:chExt cx="574177" cy="1075866"/>
          </a:xfrm>
        </p:grpSpPr>
        <p:sp>
          <p:nvSpPr>
            <p:cNvPr id="12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398B7B9B-C597-3918-4F49-ADA0451729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9269719"/>
              </p:ext>
            </p:extLst>
          </p:nvPr>
        </p:nvGraphicFramePr>
        <p:xfrm>
          <a:off x="1188062" y="1825625"/>
          <a:ext cx="9356107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97695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55CA0D-B573-E19C-599E-2F473C4ED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Voraussetzungen</a:t>
            </a:r>
            <a:endParaRPr lang="en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983BAE5-39A1-BA84-39C1-B8EDFB4BD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>
                <a:hlinkClick r:id="rId2"/>
              </a:rPr>
              <a:t>BAMF - Bundesamt für Migration und Flüchtlinge - Einbürgerung - Einbürgerung in Deutschland</a:t>
            </a:r>
            <a:endParaRPr lang="en-DE" dirty="0"/>
          </a:p>
        </p:txBody>
      </p:sp>
      <p:pic>
        <p:nvPicPr>
          <p:cNvPr id="9" name="Grafik 8" descr="Ein Bild, das Text, Schrift, Design enthält.&#10;&#10;Automatisch generierte Beschreibung">
            <a:extLst>
              <a:ext uri="{FF2B5EF4-FFF2-40B4-BE49-F238E27FC236}">
                <a16:creationId xmlns:a16="http://schemas.microsoft.com/office/drawing/2014/main" id="{8061FBB2-27BC-E572-C518-D62164983F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140" y="3349698"/>
            <a:ext cx="5003321" cy="314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89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1254CC-B8F4-595C-6C73-B875B193C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Einbürgerungstest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4BAB97-F71B-E80E-A6A8-65AEB26004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>
                <a:hlinkClick r:id="rId2"/>
              </a:rPr>
              <a:t>BAMF - Bundesamt für Migration und Flüchtlinge - Online-Testcenter</a:t>
            </a:r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1821082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FEC02C1F9D9DD041BB604A1E7409B6CC" ma:contentTypeVersion="9" ma:contentTypeDescription="Ein neues Dokument erstellen." ma:contentTypeScope="" ma:versionID="c8248582bfb76a44de47c1d36046edc3">
  <xsd:schema xmlns:xsd="http://www.w3.org/2001/XMLSchema" xmlns:xs="http://www.w3.org/2001/XMLSchema" xmlns:p="http://schemas.microsoft.com/office/2006/metadata/properties" xmlns:ns2="25cf6f13-dbc6-48f8-affa-c19f8a4808a7" xmlns:ns3="2d022b79-9799-4ed9-bbee-0115a73e24c4" targetNamespace="http://schemas.microsoft.com/office/2006/metadata/properties" ma:root="true" ma:fieldsID="b6bfa6301a9de41f997465c88de20251" ns2:_="" ns3:_="">
    <xsd:import namespace="25cf6f13-dbc6-48f8-affa-c19f8a4808a7"/>
    <xsd:import namespace="2d022b79-9799-4ed9-bbee-0115a73e24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cf6f13-dbc6-48f8-affa-c19f8a4808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022b79-9799-4ed9-bbee-0115a73e24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789730-65A3-4F03-8DBC-264D16C017CC}"/>
</file>

<file path=customXml/itemProps2.xml><?xml version="1.0" encoding="utf-8"?>
<ds:datastoreItem xmlns:ds="http://schemas.openxmlformats.org/officeDocument/2006/customXml" ds:itemID="{269FFD7B-C005-45E9-B0D3-6C7C0A072705}"/>
</file>

<file path=customXml/itemProps3.xml><?xml version="1.0" encoding="utf-8"?>
<ds:datastoreItem xmlns:ds="http://schemas.openxmlformats.org/officeDocument/2006/customXml" ds:itemID="{2E333BF7-B614-4DDF-B055-8F80C1617B7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Breitbild</PresentationFormat>
  <Paragraphs>10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</vt:lpstr>
      <vt:lpstr>Einbürgerung</vt:lpstr>
      <vt:lpstr>Einbürgerungsprozess</vt:lpstr>
      <vt:lpstr>Voraussetzungen</vt:lpstr>
      <vt:lpstr>Einbürgerungstest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Einbürgerung</dc:title>
  <dc:creator>Melati Asfihani</dc:creator>
  <cp:lastModifiedBy>Melati Asfihani</cp:lastModifiedBy>
  <cp:revision>2</cp:revision>
  <dcterms:created xsi:type="dcterms:W3CDTF">2024-02-08T11:38:12Z</dcterms:created>
  <dcterms:modified xsi:type="dcterms:W3CDTF">2024-02-09T07:03:45Z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0x010100FEC02C1F9D9DD041BB604A1E7409B6CC</vt:lpwstr>
  </property>
</Properties>
</file>